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82eb7d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82eb7d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82eb7d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82eb7d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82eb7d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82eb7d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302282" y="182350"/>
            <a:ext cx="23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07447" y="191029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07437" y="677350"/>
            <a:ext cx="4527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and develop a tool that forecasts how popular a YouTube video will be. An YouTuber will use this feature to plan the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opic of their next or first video.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207447" y="1309454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Problem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207425" y="1795775"/>
            <a:ext cx="4527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uncertain on how a video gets popular or successful?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unaware of the reasons why a youtube consumer exits or drops off from the video.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don’t know the characteristics of a successful video.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207447" y="2558179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Needs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207425" y="3044500"/>
            <a:ext cx="45273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want to know to what kind of content is successful.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right choices can get them more views and subscribers.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User want to set the characteristics of the video.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207447" y="3812779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Value</a:t>
            </a:r>
            <a:endParaRPr sz="21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207425" y="4299100"/>
            <a:ext cx="45273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information.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to the user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2047" y="4577679"/>
            <a:ext cx="278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Team-8</a:t>
            </a:r>
            <a:endParaRPr sz="21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498173" y="182350"/>
            <a:ext cx="21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75407" y="223041"/>
            <a:ext cx="796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USER STORIES</a:t>
            </a:r>
            <a:endParaRPr sz="1100"/>
          </a:p>
        </p:txBody>
      </p:sp>
      <p:sp>
        <p:nvSpPr>
          <p:cNvPr id="76" name="Google Shape;76;p15"/>
          <p:cNvSpPr txBox="1"/>
          <p:nvPr/>
        </p:nvSpPr>
        <p:spPr>
          <a:xfrm>
            <a:off x="466600" y="715000"/>
            <a:ext cx="37941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number of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views I can get based on my video choice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create a successful video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most viewed/ successful topic,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start my youtube channel.</a:t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most viewed content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choose the category/genre of my video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most viewed/ succesful content duration, 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define my video duration.</a:t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youtuber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the viewers characteristics,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can define the topic bases on the audience.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495" l="0" r="0" t="504"/>
          <a:stretch/>
        </p:blipFill>
        <p:spPr>
          <a:xfrm>
            <a:off x="4572000" y="971275"/>
            <a:ext cx="1880791" cy="129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504" l="0" r="0" t="495"/>
          <a:stretch/>
        </p:blipFill>
        <p:spPr>
          <a:xfrm>
            <a:off x="4583767" y="2822353"/>
            <a:ext cx="1880777" cy="129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504" l="0" r="0" t="495"/>
          <a:stretch/>
        </p:blipFill>
        <p:spPr>
          <a:xfrm>
            <a:off x="6809653" y="971279"/>
            <a:ext cx="1902269" cy="13065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0" name="Google Shape;80;p15"/>
          <p:cNvSpPr txBox="1"/>
          <p:nvPr/>
        </p:nvSpPr>
        <p:spPr>
          <a:xfrm>
            <a:off x="4684612" y="687475"/>
            <a:ext cx="1831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Interests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684602" y="2538550"/>
            <a:ext cx="1831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Location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885837" y="687475"/>
            <a:ext cx="190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Preferences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572006" y="182350"/>
            <a:ext cx="839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PROTOTYPES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578637" y="2070200"/>
            <a:ext cx="41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F3F3F"/>
                </a:solidFill>
              </a:rPr>
              <a:t>Skip</a:t>
            </a:r>
            <a:endParaRPr sz="600">
              <a:solidFill>
                <a:srgbClr val="3F3F3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816287" y="2070200"/>
            <a:ext cx="41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F3F3F"/>
                </a:solidFill>
              </a:rPr>
              <a:t>Skip</a:t>
            </a:r>
            <a:endParaRPr sz="600">
              <a:solidFill>
                <a:srgbClr val="3F3F3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590412" y="3906500"/>
            <a:ext cx="41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F3F3F"/>
                </a:solidFill>
              </a:rPr>
              <a:t>Skip</a:t>
            </a:r>
            <a:endParaRPr sz="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14573" l="0" r="0" t="0"/>
          <a:stretch/>
        </p:blipFill>
        <p:spPr>
          <a:xfrm>
            <a:off x="256750" y="971274"/>
            <a:ext cx="3583202" cy="3626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" name="Google Shape;92;p16"/>
          <p:cNvSpPr txBox="1"/>
          <p:nvPr/>
        </p:nvSpPr>
        <p:spPr>
          <a:xfrm>
            <a:off x="332962" y="687475"/>
            <a:ext cx="190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Dashboard/ Output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56753" y="182350"/>
            <a:ext cx="35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PROTOTYPES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364003" y="2340925"/>
            <a:ext cx="35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Success Metrics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364003" y="182350"/>
            <a:ext cx="358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FUTURE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364000" y="687475"/>
            <a:ext cx="45273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into the data available and build complex backend data models for better suggestions/success scores.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 user to understand what they need to define their video content and its characteristics.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longer and frequent whiteborading sessions to understand the data and how it can be used.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UX and UI of the prototype and test it with the user.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more user stories and flow.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364000" y="2820625"/>
            <a:ext cx="45273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exit and drop of rate.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surveys and customer experience surveys. (data vs reality)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taken to find the information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