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16F7-EDC5-4954-AEBD-00281350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CD97-50E6-4ADC-AA32-74A064D7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A443-A435-4DD0-AC60-8D82C408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C0ED-57EF-4EC6-B317-9CD8D3D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B8B-F8C5-4096-9D0E-75609E8D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93CA-C6EE-4B27-8AEF-2FE195A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3C90-0D74-4D59-806D-B814D087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2C2E-9FB3-44D6-817E-AFD81F02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522B-A39B-411F-97C4-CBA3D0B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746-CED7-4D08-800B-8D3C0E5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71421-DA27-4981-93CB-FE59FE30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FACF-2C9E-4DF7-AC97-6CDF180C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29B8-98D3-4AE7-A777-64E18048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A4C6-A701-48D4-B321-AE38C791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0C4B-9B03-4581-B588-184D36A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77E-3A09-40B4-B8E6-B29F81B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002-CE0F-445D-910A-0BD25BF9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4F83-0B9E-4E31-A0FC-22918E3D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E871-10AF-438A-B2B4-EFD27EB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7A29-BF7C-485F-A1A9-DB4631CB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7727-C009-4C81-A576-BC5384A3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85FF-54A5-41F7-AB0D-9E641465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7390-3BE3-4593-AA63-AE5234C7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2946-2620-4B0E-B9BB-13C48572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37F7-7301-462E-943C-B37F41F3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3E1A-1481-4C88-9342-58AC230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6216-1135-4A64-A390-C95E2737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A24A-5CA2-4C53-95F3-05B5BAFF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E228-D062-46BC-92E7-15D38A32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0140-C017-4512-AC27-041A98E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1AC8-DB50-42CA-A57E-0B14EC0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95BC-67BD-495F-9A5D-857A098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35F4-6E53-4339-9C6B-FC51542E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2ABB-4BB7-4BFA-B5B5-1867475F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4C9DC-9EB8-48E9-B87D-46056D331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5760-E1AF-4435-8DE4-5C74587E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E1D2-B121-45D6-A84E-10F646C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BA4B-F253-4E70-8340-E8FD24FD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C4A2-35B8-4824-AA95-89BA1A7B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B24-8242-4061-90B0-BC33D88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1A02-4D86-4EFD-AC5B-AC79C95F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B1375-3AE2-4E2B-8DA2-96C3F77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BF031-F6AA-47BF-A7AC-A98E0D2A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9EA2-409D-43A3-B5B1-93DC9C2A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4E95B-F034-4199-A09F-BA0B356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5635-6713-4109-AB81-C725AB8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35F3-E6DA-46C9-A19A-943CE25B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E27-1D13-4C8C-9F05-17BE7CE4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379F-9882-4FA2-A5B2-832F4767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9FAA-B663-4FA0-8273-3F57230C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3FEB-2C4F-40C9-9016-D82CAC0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4924-56BC-4807-A331-5BC398A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67B4-3C9E-4351-90E0-96F81B29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7518A-B002-4290-A0DB-DBB9F62B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D1A4-ED6D-44B3-B878-9EEDAAC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BB26-FF41-49CE-AD58-6A19D5E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6F91-1AEF-4569-ADA0-D5F1FA5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EF8A-57B6-4CD7-98E1-F2B151F0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ACF7-43F2-404C-B641-0195D53C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7DCE-7CBA-43B5-8DEB-8FF64E01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A021-2003-4FE0-AE80-1461C8540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6BAB-9713-4CA4-8FA7-0E1D7B61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0973-2D21-44D4-8180-D968BA54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mans face&#10;&#10;Description automatically generated">
            <a:extLst>
              <a:ext uri="{FF2B5EF4-FFF2-40B4-BE49-F238E27FC236}">
                <a16:creationId xmlns:a16="http://schemas.microsoft.com/office/drawing/2014/main" id="{0F61CF22-3FCE-47E5-B22B-C4E941AC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06" y="285750"/>
            <a:ext cx="8129588" cy="4623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C7BD2-56A6-4E6A-9E07-206CCA5A8BB3}"/>
              </a:ext>
            </a:extLst>
          </p:cNvPr>
          <p:cNvSpPr txBox="1"/>
          <p:nvPr/>
        </p:nvSpPr>
        <p:spPr>
          <a:xfrm>
            <a:off x="1961965" y="5264458"/>
            <a:ext cx="819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SAP SVNT TAP Presentation by Chidiebere Prince John</a:t>
            </a:r>
          </a:p>
        </p:txBody>
      </p:sp>
    </p:spTree>
    <p:extLst>
      <p:ext uri="{BB962C8B-B14F-4D97-AF65-F5344CB8AC3E}">
        <p14:creationId xmlns:p14="http://schemas.microsoft.com/office/powerpoint/2010/main" val="12405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v e r v i e w   o f   T e a m   I d 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316E-9A71-41F0-9531-D8FC4F9E1349}"/>
              </a:ext>
            </a:extLst>
          </p:cNvPr>
          <p:cNvSpPr txBox="1"/>
          <p:nvPr/>
        </p:nvSpPr>
        <p:spPr>
          <a:xfrm>
            <a:off x="195309" y="870012"/>
            <a:ext cx="11274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team decided to create an app that predicts the total number of views a user will get for each video uploaded on YouTube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user will be prompted to choose the video category (from a dropdown list) and the desired location of the views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After making the selections, the user can see the number of predicted views based on an underlying machine learning algorithm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selected metric for measuring popularity is views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Due to time constraints, we decided to use two variables for our prediction; type of video and the desired location of the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5C14-754F-4FDC-95E0-026730C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t o r y / D e m o   o f   C o n t r i b u t i o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5661D-0966-4334-9043-9F2B499BA4E1}"/>
              </a:ext>
            </a:extLst>
          </p:cNvPr>
          <p:cNvSpPr txBox="1"/>
          <p:nvPr/>
        </p:nvSpPr>
        <p:spPr>
          <a:xfrm>
            <a:off x="88777" y="593652"/>
            <a:ext cx="1169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developed a predictive machine learning algorithm using five steps;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Understanding the problem statement</a:t>
            </a:r>
          </a:p>
          <a:p>
            <a:r>
              <a:rPr lang="en-US" dirty="0"/>
              <a:t>       - Choosing the metrics and the predictor variable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Collecting the data</a:t>
            </a:r>
          </a:p>
          <a:p>
            <a:r>
              <a:rPr lang="en-US" b="1" dirty="0"/>
              <a:t>       </a:t>
            </a:r>
            <a:r>
              <a:rPr lang="en-US" dirty="0"/>
              <a:t>- Aggregating data for all locations</a:t>
            </a:r>
          </a:p>
          <a:p>
            <a:r>
              <a:rPr lang="en-US" b="1" dirty="0"/>
              <a:t>       </a:t>
            </a:r>
            <a:r>
              <a:rPr lang="en-US" dirty="0"/>
              <a:t>- Merged the data</a:t>
            </a:r>
          </a:p>
          <a:p>
            <a:r>
              <a:rPr lang="en-US" b="1" dirty="0"/>
              <a:t>       </a:t>
            </a:r>
            <a:r>
              <a:rPr lang="en-US" dirty="0"/>
              <a:t>- Stratified random sampling for dividing training and test data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Exploratory data analysis</a:t>
            </a:r>
          </a:p>
          <a:p>
            <a:r>
              <a:rPr lang="en-US" dirty="0"/>
              <a:t>       - Handling missing values</a:t>
            </a:r>
          </a:p>
          <a:p>
            <a:r>
              <a:rPr lang="en-US" b="1" dirty="0"/>
              <a:t>       </a:t>
            </a:r>
            <a:r>
              <a:rPr lang="en-US" dirty="0"/>
              <a:t>- Checking for patterns such as skewness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Modelling</a:t>
            </a:r>
          </a:p>
          <a:p>
            <a:r>
              <a:rPr lang="en-US" dirty="0"/>
              <a:t>       - Developed predictive algorithm (linear regression and SVM)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 Evaluation </a:t>
            </a:r>
          </a:p>
          <a:p>
            <a:r>
              <a:rPr lang="en-US" dirty="0"/>
              <a:t>       - Evaluation using Adjusted R squared and RMSE</a:t>
            </a:r>
          </a:p>
          <a:p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01E56D-ADAC-4857-807E-7DF28DBDE326}"/>
              </a:ext>
            </a:extLst>
          </p:cNvPr>
          <p:cNvCxnSpPr>
            <a:cxnSpLocks/>
          </p:cNvCxnSpPr>
          <p:nvPr/>
        </p:nvCxnSpPr>
        <p:spPr>
          <a:xfrm>
            <a:off x="4243526" y="1313895"/>
            <a:ext cx="3394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70252-B0FB-4483-AB82-FD45D07DE211}"/>
              </a:ext>
            </a:extLst>
          </p:cNvPr>
          <p:cNvCxnSpPr/>
          <p:nvPr/>
        </p:nvCxnSpPr>
        <p:spPr>
          <a:xfrm>
            <a:off x="3151573" y="1908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B8A47-DEE4-4A18-8118-CD6F95B197BF}"/>
              </a:ext>
            </a:extLst>
          </p:cNvPr>
          <p:cNvCxnSpPr>
            <a:cxnSpLocks/>
          </p:cNvCxnSpPr>
          <p:nvPr/>
        </p:nvCxnSpPr>
        <p:spPr>
          <a:xfrm>
            <a:off x="2982897" y="3506680"/>
            <a:ext cx="4654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136D46-7E19-477D-92BB-3BED5FF749A5}"/>
              </a:ext>
            </a:extLst>
          </p:cNvPr>
          <p:cNvCxnSpPr>
            <a:cxnSpLocks/>
          </p:cNvCxnSpPr>
          <p:nvPr/>
        </p:nvCxnSpPr>
        <p:spPr>
          <a:xfrm>
            <a:off x="7637757" y="1313895"/>
            <a:ext cx="0" cy="219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3C2165-EC71-4F17-99F6-7C32A5A60134}"/>
              </a:ext>
            </a:extLst>
          </p:cNvPr>
          <p:cNvCxnSpPr>
            <a:cxnSpLocks/>
          </p:cNvCxnSpPr>
          <p:nvPr/>
        </p:nvCxnSpPr>
        <p:spPr>
          <a:xfrm>
            <a:off x="7637757" y="2849731"/>
            <a:ext cx="83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C9D911-8544-42A6-98DE-CD47A4BE9FA7}"/>
              </a:ext>
            </a:extLst>
          </p:cNvPr>
          <p:cNvSpPr txBox="1"/>
          <p:nvPr/>
        </p:nvSpPr>
        <p:spPr>
          <a:xfrm>
            <a:off x="8487054" y="2654429"/>
            <a:ext cx="35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 of the entire time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2703629-1150-4DD8-A16B-1355D960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 h a t   I   W o u l d   D o   N e x t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3170-44EA-4475-9E0B-55627A61F576}"/>
              </a:ext>
            </a:extLst>
          </p:cNvPr>
          <p:cNvSpPr txBox="1"/>
          <p:nvPr/>
        </p:nvSpPr>
        <p:spPr>
          <a:xfrm>
            <a:off x="124287" y="656948"/>
            <a:ext cx="11407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 several models across different variations of the data, evaluate the models and select the best model for deployment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Utilize more evaluation metrics such as the Root Mean Squared Error and the Mean Absolute Error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time-series models to analyze how time and seasonality affect the dependent variable (views)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sentiment analysis and NLP algorithms to make forecasts for other metrics of measuring popularity. The metrics include;  number of likes, number of comments and how long before a video trends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4E20-C636-4AA3-A0DB-6542ECF8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John</dc:creator>
  <cp:lastModifiedBy>Chidi John</cp:lastModifiedBy>
  <cp:revision>8</cp:revision>
  <dcterms:created xsi:type="dcterms:W3CDTF">2019-10-25T20:32:40Z</dcterms:created>
  <dcterms:modified xsi:type="dcterms:W3CDTF">2019-10-25T21:19:34Z</dcterms:modified>
</cp:coreProperties>
</file>