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雪原 石" initials="雪原" lastIdx="1" clrIdx="0">
    <p:extLst>
      <p:ext uri="{19B8F6BF-5375-455C-9EA6-DF929625EA0E}">
        <p15:presenceInfo xmlns:p15="http://schemas.microsoft.com/office/powerpoint/2012/main" userId="1115877ae7c5ac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5T13:30:33.767" idx="1">
    <p:pos x="6964" y="127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E681F-8F38-4EA3-BA99-583A283A13D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50B0A4-2D16-459B-8ED2-6A2C0934A760}">
      <dgm:prSet phldrT="[Text]"/>
      <dgm:spPr/>
      <dgm:t>
        <a:bodyPr/>
        <a:lstStyle/>
        <a:p>
          <a:r>
            <a:rPr lang="en-US" dirty="0"/>
            <a:t>User Upload new </a:t>
          </a:r>
          <a:r>
            <a:rPr lang="en-US" dirty="0" err="1"/>
            <a:t>youtube</a:t>
          </a:r>
          <a:r>
            <a:rPr lang="en-US" dirty="0"/>
            <a:t> video in the frontend</a:t>
          </a:r>
        </a:p>
      </dgm:t>
    </dgm:pt>
    <dgm:pt modelId="{EF9CFC82-0DAF-4EA1-AAED-2DB4C93E2224}" type="parTrans" cxnId="{06295312-0E03-4FEA-AF9E-2076066F7470}">
      <dgm:prSet/>
      <dgm:spPr/>
      <dgm:t>
        <a:bodyPr/>
        <a:lstStyle/>
        <a:p>
          <a:endParaRPr lang="en-US"/>
        </a:p>
      </dgm:t>
    </dgm:pt>
    <dgm:pt modelId="{5759018C-193B-490F-A3AB-134E50077EB5}" type="sibTrans" cxnId="{06295312-0E03-4FEA-AF9E-2076066F7470}">
      <dgm:prSet/>
      <dgm:spPr/>
      <dgm:t>
        <a:bodyPr/>
        <a:lstStyle/>
        <a:p>
          <a:endParaRPr lang="en-US"/>
        </a:p>
      </dgm:t>
    </dgm:pt>
    <dgm:pt modelId="{EFA22072-4987-401E-A91B-46C632E400B7}">
      <dgm:prSet phldrT="[Text]"/>
      <dgm:spPr/>
      <dgm:t>
        <a:bodyPr/>
        <a:lstStyle/>
        <a:p>
          <a:r>
            <a:rPr lang="en-US" dirty="0"/>
            <a:t>Backend get parameters of the uploaded video. Call the function from ML modal to predict</a:t>
          </a:r>
        </a:p>
      </dgm:t>
    </dgm:pt>
    <dgm:pt modelId="{E841932C-DEA4-42CF-93D7-80602DDBC805}" type="parTrans" cxnId="{49B2B461-3DEE-4C3B-A82C-A9105A0B152D}">
      <dgm:prSet/>
      <dgm:spPr/>
      <dgm:t>
        <a:bodyPr/>
        <a:lstStyle/>
        <a:p>
          <a:endParaRPr lang="en-US"/>
        </a:p>
      </dgm:t>
    </dgm:pt>
    <dgm:pt modelId="{4E3203D3-D98A-487B-A492-5A7AE85AAF9D}" type="sibTrans" cxnId="{49B2B461-3DEE-4C3B-A82C-A9105A0B152D}">
      <dgm:prSet/>
      <dgm:spPr/>
      <dgm:t>
        <a:bodyPr/>
        <a:lstStyle/>
        <a:p>
          <a:endParaRPr lang="en-US"/>
        </a:p>
      </dgm:t>
    </dgm:pt>
    <dgm:pt modelId="{90C0AC1E-4883-4572-B7FA-C84F8C10EB29}">
      <dgm:prSet phldrT="[Text]"/>
      <dgm:spPr/>
      <dgm:t>
        <a:bodyPr/>
        <a:lstStyle/>
        <a:p>
          <a:r>
            <a:rPr lang="en-US" dirty="0"/>
            <a:t>Train the ML modal based on the dataset. Provide predict support for the backend</a:t>
          </a:r>
        </a:p>
      </dgm:t>
    </dgm:pt>
    <dgm:pt modelId="{48C785DB-FD88-4415-8CFF-3E8D22039886}" type="parTrans" cxnId="{47C7FDEE-C9C2-41F8-B338-DC2091932661}">
      <dgm:prSet/>
      <dgm:spPr/>
      <dgm:t>
        <a:bodyPr/>
        <a:lstStyle/>
        <a:p>
          <a:endParaRPr lang="en-US"/>
        </a:p>
      </dgm:t>
    </dgm:pt>
    <dgm:pt modelId="{7198A9C0-5A95-4190-8E79-35B894E4F051}" type="sibTrans" cxnId="{47C7FDEE-C9C2-41F8-B338-DC2091932661}">
      <dgm:prSet/>
      <dgm:spPr/>
      <dgm:t>
        <a:bodyPr/>
        <a:lstStyle/>
        <a:p>
          <a:endParaRPr lang="en-US"/>
        </a:p>
      </dgm:t>
    </dgm:pt>
    <dgm:pt modelId="{DA09C22D-E3FF-40CB-A9A6-F0A0D547F66E}" type="pres">
      <dgm:prSet presAssocID="{2A1E681F-8F38-4EA3-BA99-583A283A13D8}" presName="Name0" presStyleCnt="0">
        <dgm:presLayoutVars>
          <dgm:dir/>
          <dgm:animLvl val="lvl"/>
          <dgm:resizeHandles val="exact"/>
        </dgm:presLayoutVars>
      </dgm:prSet>
      <dgm:spPr/>
    </dgm:pt>
    <dgm:pt modelId="{1CCEB39C-A104-4FE0-993F-6C0EB22C84DB}" type="pres">
      <dgm:prSet presAssocID="{E650B0A4-2D16-459B-8ED2-6A2C0934A76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7048B9F-1BD2-4E54-9670-23191DC6EDCC}" type="pres">
      <dgm:prSet presAssocID="{5759018C-193B-490F-A3AB-134E50077EB5}" presName="parTxOnlySpace" presStyleCnt="0"/>
      <dgm:spPr/>
    </dgm:pt>
    <dgm:pt modelId="{23D244CC-681F-44F9-9B8E-E210D27CD37F}" type="pres">
      <dgm:prSet presAssocID="{EFA22072-4987-401E-A91B-46C632E400B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A4D7569-990D-44F9-9C11-8EB162C12E1C}" type="pres">
      <dgm:prSet presAssocID="{4E3203D3-D98A-487B-A492-5A7AE85AAF9D}" presName="parTxOnlySpace" presStyleCnt="0"/>
      <dgm:spPr/>
    </dgm:pt>
    <dgm:pt modelId="{CEF7AA3F-60E5-4B73-97F3-2BA4E360C6AF}" type="pres">
      <dgm:prSet presAssocID="{90C0AC1E-4883-4572-B7FA-C84F8C10EB2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6295312-0E03-4FEA-AF9E-2076066F7470}" srcId="{2A1E681F-8F38-4EA3-BA99-583A283A13D8}" destId="{E650B0A4-2D16-459B-8ED2-6A2C0934A760}" srcOrd="0" destOrd="0" parTransId="{EF9CFC82-0DAF-4EA1-AAED-2DB4C93E2224}" sibTransId="{5759018C-193B-490F-A3AB-134E50077EB5}"/>
    <dgm:cxn modelId="{60437A40-2996-48E9-865D-7F8DEE2773A0}" type="presOf" srcId="{2A1E681F-8F38-4EA3-BA99-583A283A13D8}" destId="{DA09C22D-E3FF-40CB-A9A6-F0A0D547F66E}" srcOrd="0" destOrd="0" presId="urn:microsoft.com/office/officeart/2005/8/layout/chevron1"/>
    <dgm:cxn modelId="{49B2B461-3DEE-4C3B-A82C-A9105A0B152D}" srcId="{2A1E681F-8F38-4EA3-BA99-583A283A13D8}" destId="{EFA22072-4987-401E-A91B-46C632E400B7}" srcOrd="1" destOrd="0" parTransId="{E841932C-DEA4-42CF-93D7-80602DDBC805}" sibTransId="{4E3203D3-D98A-487B-A492-5A7AE85AAF9D}"/>
    <dgm:cxn modelId="{8644669B-6CA9-4FE8-A45C-3A8A9EF4C77B}" type="presOf" srcId="{EFA22072-4987-401E-A91B-46C632E400B7}" destId="{23D244CC-681F-44F9-9B8E-E210D27CD37F}" srcOrd="0" destOrd="0" presId="urn:microsoft.com/office/officeart/2005/8/layout/chevron1"/>
    <dgm:cxn modelId="{2B7271A8-63F9-4529-8327-F65F33DC27FB}" type="presOf" srcId="{90C0AC1E-4883-4572-B7FA-C84F8C10EB29}" destId="{CEF7AA3F-60E5-4B73-97F3-2BA4E360C6AF}" srcOrd="0" destOrd="0" presId="urn:microsoft.com/office/officeart/2005/8/layout/chevron1"/>
    <dgm:cxn modelId="{F3F139E8-C8D6-4AAB-B17C-A1C74823DB34}" type="presOf" srcId="{E650B0A4-2D16-459B-8ED2-6A2C0934A760}" destId="{1CCEB39C-A104-4FE0-993F-6C0EB22C84DB}" srcOrd="0" destOrd="0" presId="urn:microsoft.com/office/officeart/2005/8/layout/chevron1"/>
    <dgm:cxn modelId="{47C7FDEE-C9C2-41F8-B338-DC2091932661}" srcId="{2A1E681F-8F38-4EA3-BA99-583A283A13D8}" destId="{90C0AC1E-4883-4572-B7FA-C84F8C10EB29}" srcOrd="2" destOrd="0" parTransId="{48C785DB-FD88-4415-8CFF-3E8D22039886}" sibTransId="{7198A9C0-5A95-4190-8E79-35B894E4F051}"/>
    <dgm:cxn modelId="{1E5AF12F-2928-4DEA-ACA8-079B0B228FCD}" type="presParOf" srcId="{DA09C22D-E3FF-40CB-A9A6-F0A0D547F66E}" destId="{1CCEB39C-A104-4FE0-993F-6C0EB22C84DB}" srcOrd="0" destOrd="0" presId="urn:microsoft.com/office/officeart/2005/8/layout/chevron1"/>
    <dgm:cxn modelId="{E14FB35D-E21E-4EAB-B8CF-D7BE94ACB500}" type="presParOf" srcId="{DA09C22D-E3FF-40CB-A9A6-F0A0D547F66E}" destId="{37048B9F-1BD2-4E54-9670-23191DC6EDCC}" srcOrd="1" destOrd="0" presId="urn:microsoft.com/office/officeart/2005/8/layout/chevron1"/>
    <dgm:cxn modelId="{D75EAEE8-4357-47BE-9550-DFC629D08471}" type="presParOf" srcId="{DA09C22D-E3FF-40CB-A9A6-F0A0D547F66E}" destId="{23D244CC-681F-44F9-9B8E-E210D27CD37F}" srcOrd="2" destOrd="0" presId="urn:microsoft.com/office/officeart/2005/8/layout/chevron1"/>
    <dgm:cxn modelId="{7E072075-D5A3-4302-A08F-B69085969E74}" type="presParOf" srcId="{DA09C22D-E3FF-40CB-A9A6-F0A0D547F66E}" destId="{4A4D7569-990D-44F9-9C11-8EB162C12E1C}" srcOrd="3" destOrd="0" presId="urn:microsoft.com/office/officeart/2005/8/layout/chevron1"/>
    <dgm:cxn modelId="{1FD6E06B-114C-479C-8DBD-02F423A6A9F0}" type="presParOf" srcId="{DA09C22D-E3FF-40CB-A9A6-F0A0D547F66E}" destId="{CEF7AA3F-60E5-4B73-97F3-2BA4E360C6A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EB39C-A104-4FE0-993F-6C0EB22C84DB}">
      <dsp:nvSpPr>
        <dsp:cNvPr id="0" name=""/>
        <dsp:cNvSpPr/>
      </dsp:nvSpPr>
      <dsp:spPr>
        <a:xfrm>
          <a:off x="2813" y="1039194"/>
          <a:ext cx="3428124" cy="13712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 Upload new </a:t>
          </a:r>
          <a:r>
            <a:rPr lang="en-US" sz="1800" kern="1200" dirty="0" err="1"/>
            <a:t>youtube</a:t>
          </a:r>
          <a:r>
            <a:rPr lang="en-US" sz="1800" kern="1200" dirty="0"/>
            <a:t> video in the frontend</a:t>
          </a:r>
        </a:p>
      </dsp:txBody>
      <dsp:txXfrm>
        <a:off x="688438" y="1039194"/>
        <a:ext cx="2056875" cy="1371249"/>
      </dsp:txXfrm>
    </dsp:sp>
    <dsp:sp modelId="{23D244CC-681F-44F9-9B8E-E210D27CD37F}">
      <dsp:nvSpPr>
        <dsp:cNvPr id="0" name=""/>
        <dsp:cNvSpPr/>
      </dsp:nvSpPr>
      <dsp:spPr>
        <a:xfrm>
          <a:off x="3088125" y="1039194"/>
          <a:ext cx="3428124" cy="13712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Backend get parameters of the uploaded video. Call the function from ML modal to predict</a:t>
          </a:r>
        </a:p>
      </dsp:txBody>
      <dsp:txXfrm>
        <a:off x="3773750" y="1039194"/>
        <a:ext cx="2056875" cy="1371249"/>
      </dsp:txXfrm>
    </dsp:sp>
    <dsp:sp modelId="{CEF7AA3F-60E5-4B73-97F3-2BA4E360C6AF}">
      <dsp:nvSpPr>
        <dsp:cNvPr id="0" name=""/>
        <dsp:cNvSpPr/>
      </dsp:nvSpPr>
      <dsp:spPr>
        <a:xfrm>
          <a:off x="6173437" y="1039194"/>
          <a:ext cx="3428124" cy="13712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the ML modal based on the dataset. Provide predict support for the backend</a:t>
          </a:r>
        </a:p>
      </dsp:txBody>
      <dsp:txXfrm>
        <a:off x="6859062" y="1039194"/>
        <a:ext cx="2056875" cy="1371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8118-D4C0-41ED-8663-FFE9F50765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YouTube Video Popularity Predict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01E9F-75DE-4226-B47F-C8E382030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3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5D82-EA1D-4DDD-8421-C65136B4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application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9377580-53B9-4EA5-A774-BC590C44B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854245"/>
              </p:ext>
            </p:extLst>
          </p:nvPr>
        </p:nvGraphicFramePr>
        <p:xfrm>
          <a:off x="1450479" y="1532384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E8D6758C-D3E2-4B52-87FD-0F3D3D112936}"/>
              </a:ext>
            </a:extLst>
          </p:cNvPr>
          <p:cNvSpPr/>
          <p:nvPr/>
        </p:nvSpPr>
        <p:spPr>
          <a:xfrm>
            <a:off x="1784954" y="4667250"/>
            <a:ext cx="2406046" cy="8953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Design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B46F6F6C-4B47-44DB-90EE-8AA177986634}"/>
              </a:ext>
            </a:extLst>
          </p:cNvPr>
          <p:cNvSpPr/>
          <p:nvPr/>
        </p:nvSpPr>
        <p:spPr>
          <a:xfrm>
            <a:off x="8001000" y="4667250"/>
            <a:ext cx="2406046" cy="8953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B00F1E5B-FA86-4F48-AA20-1FEE3185E1EA}"/>
              </a:ext>
            </a:extLst>
          </p:cNvPr>
          <p:cNvSpPr/>
          <p:nvPr/>
        </p:nvSpPr>
        <p:spPr>
          <a:xfrm>
            <a:off x="2743200" y="4000500"/>
            <a:ext cx="361950" cy="6000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32636BC0-B74E-4CA6-A781-D361FD0BE329}"/>
              </a:ext>
            </a:extLst>
          </p:cNvPr>
          <p:cNvSpPr/>
          <p:nvPr/>
        </p:nvSpPr>
        <p:spPr>
          <a:xfrm>
            <a:off x="9086852" y="4000499"/>
            <a:ext cx="361950" cy="6000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7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8823-CAFA-4BD1-835C-0743D9BF4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A4FCF-DF0E-4F8D-AA72-6A92CF3DB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 with the team to define the structure of the application</a:t>
            </a:r>
          </a:p>
          <a:p>
            <a:endParaRPr lang="en-US" dirty="0"/>
          </a:p>
          <a:p>
            <a:r>
              <a:rPr lang="en-US" dirty="0"/>
              <a:t>Build the backend application using </a:t>
            </a:r>
            <a:r>
              <a:rPr lang="en-US" dirty="0" err="1"/>
              <a:t>SpringMVC</a:t>
            </a:r>
            <a:r>
              <a:rPr lang="en-US" dirty="0"/>
              <a:t> to handle HTTP request and response. </a:t>
            </a:r>
          </a:p>
          <a:p>
            <a:endParaRPr lang="en-US" dirty="0"/>
          </a:p>
          <a:p>
            <a:r>
              <a:rPr lang="en-US" dirty="0"/>
              <a:t>Build the </a:t>
            </a:r>
            <a:r>
              <a:rPr lang="en-US" dirty="0" err="1"/>
              <a:t>swaggerUI</a:t>
            </a:r>
            <a:r>
              <a:rPr lang="en-US" dirty="0"/>
              <a:t> to test the function.</a:t>
            </a:r>
          </a:p>
          <a:p>
            <a:endParaRPr lang="en-US" dirty="0"/>
          </a:p>
          <a:p>
            <a:r>
              <a:rPr lang="en-US" dirty="0"/>
              <a:t>Build the logic of predict function to make the prediction.</a:t>
            </a:r>
          </a:p>
        </p:txBody>
      </p:sp>
    </p:spTree>
    <p:extLst>
      <p:ext uri="{BB962C8B-B14F-4D97-AF65-F5344CB8AC3E}">
        <p14:creationId xmlns:p14="http://schemas.microsoft.com/office/powerpoint/2010/main" val="6824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1E14-F293-4136-84B3-9C1C9EB2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BackEnd</a:t>
            </a:r>
            <a:r>
              <a:rPr lang="en-US" dirty="0"/>
              <a:t>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26875-EF7B-428C-BA4B-E608CE17A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65618"/>
            <a:ext cx="9603275" cy="34506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E35B2451-E22C-4520-B6E1-E28C9BFAC801}"/>
              </a:ext>
            </a:extLst>
          </p:cNvPr>
          <p:cNvSpPr/>
          <p:nvPr/>
        </p:nvSpPr>
        <p:spPr>
          <a:xfrm>
            <a:off x="8519128" y="4165993"/>
            <a:ext cx="2457450" cy="9048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WeightMap</a:t>
            </a:r>
            <a:endParaRPr lang="en-US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16155D14-462D-4032-A33F-BE9B823278AC}"/>
              </a:ext>
            </a:extLst>
          </p:cNvPr>
          <p:cNvSpPr/>
          <p:nvPr/>
        </p:nvSpPr>
        <p:spPr>
          <a:xfrm>
            <a:off x="5024491" y="2524125"/>
            <a:ext cx="2457450" cy="9048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PredictAPI</a:t>
            </a:r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6C9C8CB6-3F64-4027-AC7D-4FF69430764F}"/>
              </a:ext>
            </a:extLst>
          </p:cNvPr>
          <p:cNvSpPr/>
          <p:nvPr/>
        </p:nvSpPr>
        <p:spPr>
          <a:xfrm>
            <a:off x="5024491" y="4165993"/>
            <a:ext cx="2457450" cy="9048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PredictController</a:t>
            </a:r>
            <a:endParaRPr lang="en-US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4C6B12D1-6EAC-4DD6-BCB7-646B0F18E196}"/>
              </a:ext>
            </a:extLst>
          </p:cNvPr>
          <p:cNvSpPr/>
          <p:nvPr/>
        </p:nvSpPr>
        <p:spPr>
          <a:xfrm>
            <a:off x="1766941" y="2524125"/>
            <a:ext cx="2457450" cy="9048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FrontEnd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565A1B5-62BD-4533-AB5F-C93A300EDCBF}"/>
              </a:ext>
            </a:extLst>
          </p:cNvPr>
          <p:cNvSpPr/>
          <p:nvPr/>
        </p:nvSpPr>
        <p:spPr>
          <a:xfrm>
            <a:off x="4314824" y="2833687"/>
            <a:ext cx="600075" cy="36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F05933F-8E49-471F-8112-033848C9D1ED}"/>
              </a:ext>
            </a:extLst>
          </p:cNvPr>
          <p:cNvSpPr/>
          <p:nvPr/>
        </p:nvSpPr>
        <p:spPr>
          <a:xfrm rot="5400000">
            <a:off x="5953178" y="3632403"/>
            <a:ext cx="600075" cy="36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8672331-6D8F-4386-8151-F313E3625F71}"/>
              </a:ext>
            </a:extLst>
          </p:cNvPr>
          <p:cNvSpPr/>
          <p:nvPr/>
        </p:nvSpPr>
        <p:spPr>
          <a:xfrm rot="10800000">
            <a:off x="7700497" y="4435073"/>
            <a:ext cx="600075" cy="36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4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98252-87A5-4172-9747-DB27FDF4C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004A66-9DD7-45D8-8000-8E728090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6C8E13-F3B7-435E-B3C9-2A9BC7C51912}"/>
              </a:ext>
            </a:extLst>
          </p:cNvPr>
          <p:cNvSpPr/>
          <p:nvPr/>
        </p:nvSpPr>
        <p:spPr>
          <a:xfrm>
            <a:off x="4887977" y="2967335"/>
            <a:ext cx="24160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43644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F6E5-4C56-4F4D-8ECD-427EF2F0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improve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4738-C6F2-4BD9-9EEB-0FB263017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with the function built by data scientist so we can truly predict the video’s popularity.</a:t>
            </a:r>
          </a:p>
          <a:p>
            <a:endParaRPr lang="en-US" dirty="0"/>
          </a:p>
          <a:p>
            <a:r>
              <a:rPr lang="en-US" dirty="0"/>
              <a:t>Build more </a:t>
            </a:r>
            <a:r>
              <a:rPr lang="en-US" dirty="0" err="1"/>
              <a:t>api</a:t>
            </a:r>
            <a:r>
              <a:rPr lang="en-US" dirty="0"/>
              <a:t> like upload video, login…</a:t>
            </a:r>
          </a:p>
        </p:txBody>
      </p:sp>
    </p:spTree>
    <p:extLst>
      <p:ext uri="{BB962C8B-B14F-4D97-AF65-F5344CB8AC3E}">
        <p14:creationId xmlns:p14="http://schemas.microsoft.com/office/powerpoint/2010/main" val="30376601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52</TotalTime>
  <Words>131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YouTube Video Popularity Predict</vt:lpstr>
      <vt:lpstr>Structure of the application</vt:lpstr>
      <vt:lpstr>Contribution</vt:lpstr>
      <vt:lpstr>BackEnd Logic</vt:lpstr>
      <vt:lpstr>PowerPoint Presentation</vt:lpstr>
      <vt:lpstr>What to improve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Video Predict</dc:title>
  <dc:creator>雪原 石</dc:creator>
  <cp:lastModifiedBy>雪原 石</cp:lastModifiedBy>
  <cp:revision>5</cp:revision>
  <dcterms:created xsi:type="dcterms:W3CDTF">2019-10-25T20:24:36Z</dcterms:created>
  <dcterms:modified xsi:type="dcterms:W3CDTF">2019-10-25T21:17:26Z</dcterms:modified>
</cp:coreProperties>
</file>