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68398"/>
  </p:normalViewPr>
  <p:slideViewPr>
    <p:cSldViewPr snapToGrid="0" snapToObjects="1">
      <p:cViewPr varScale="1">
        <p:scale>
          <a:sx n="80" d="100"/>
          <a:sy n="8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E4C4-2D19-9D41-A56F-23DA9F741F3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7AE77-34FD-B645-A577-39DD2A39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1: General design and architecture of the tool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AE77-34FD-B645-A577-39DD2A392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General design and architecture of the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AE77-34FD-B645-A577-39DD2A392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Component that I built, and what I was aiming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AE77-34FD-B645-A577-39DD2A392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3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53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92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92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76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54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937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1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35F0-AECB-8948-99F7-60198E68E15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EA3F56-5E24-ED45-B9D5-5CA69AC7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D226-B6C4-7946-99E1-A5666FE31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3" y="643467"/>
            <a:ext cx="7558609" cy="4849909"/>
          </a:xfrm>
        </p:spPr>
        <p:txBody>
          <a:bodyPr anchor="b">
            <a:normAutofit/>
          </a:bodyPr>
          <a:lstStyle/>
          <a:p>
            <a:pPr algn="l"/>
            <a:r>
              <a:rPr lang="en-US" sz="8800" dirty="0"/>
              <a:t>Youtube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30EBC-829D-8A46-AE6C-60A1F11A9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3" y="5563388"/>
            <a:ext cx="7558609" cy="742279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Rizwanulla Mohammed (</a:t>
            </a:r>
            <a:r>
              <a:rPr lang="en-US" sz="1800" dirty="0" err="1"/>
              <a:t>Riz</a:t>
            </a:r>
            <a:r>
              <a:rPr lang="en-US" sz="1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725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5C13-926D-FE42-8373-D760BE84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9FA9-11BA-6743-AE59-8400FBBC0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4647" cy="4222249"/>
          </a:xfrm>
        </p:spPr>
        <p:txBody>
          <a:bodyPr/>
          <a:lstStyle/>
          <a:p>
            <a:r>
              <a:rPr lang="en-US" dirty="0"/>
              <a:t>Tool is a form with 2 fields (location and interests).</a:t>
            </a:r>
          </a:p>
          <a:p>
            <a:r>
              <a:rPr lang="en-US" dirty="0"/>
              <a:t>Given the input, information will be pulled from database and used to make a prediction.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8F744-8179-4142-BFA1-C497C83B17A5}"/>
              </a:ext>
            </a:extLst>
          </p:cNvPr>
          <p:cNvSpPr txBox="1"/>
          <p:nvPr/>
        </p:nvSpPr>
        <p:spPr>
          <a:xfrm>
            <a:off x="6529137" y="1957500"/>
            <a:ext cx="113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EE8E6-3D99-314C-A451-DBBB4976D21E}"/>
              </a:ext>
            </a:extLst>
          </p:cNvPr>
          <p:cNvSpPr txBox="1"/>
          <p:nvPr/>
        </p:nvSpPr>
        <p:spPr>
          <a:xfrm>
            <a:off x="6416836" y="3705916"/>
            <a:ext cx="112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297A5A-C11C-C141-AFE1-B3C44D19F890}"/>
              </a:ext>
            </a:extLst>
          </p:cNvPr>
          <p:cNvCxnSpPr>
            <a:cxnSpLocks/>
          </p:cNvCxnSpPr>
          <p:nvPr/>
        </p:nvCxnSpPr>
        <p:spPr>
          <a:xfrm>
            <a:off x="6529137" y="2601144"/>
            <a:ext cx="0" cy="1104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B47B62-35EF-4548-B2ED-78C954D9C71B}"/>
              </a:ext>
            </a:extLst>
          </p:cNvPr>
          <p:cNvSpPr txBox="1"/>
          <p:nvPr/>
        </p:nvSpPr>
        <p:spPr>
          <a:xfrm>
            <a:off x="5005149" y="2668951"/>
            <a:ext cx="163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interacts with the 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CBA1A-B009-DD4D-A17E-00432ADDBA36}"/>
              </a:ext>
            </a:extLst>
          </p:cNvPr>
          <p:cNvSpPr txBox="1"/>
          <p:nvPr/>
        </p:nvSpPr>
        <p:spPr>
          <a:xfrm>
            <a:off x="9252285" y="4716379"/>
            <a:ext cx="210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EEE828-06E3-AC4E-BC7C-6ABF617A1DAB}"/>
              </a:ext>
            </a:extLst>
          </p:cNvPr>
          <p:cNvCxnSpPr>
            <a:cxnSpLocks/>
          </p:cNvCxnSpPr>
          <p:nvPr/>
        </p:nvCxnSpPr>
        <p:spPr>
          <a:xfrm>
            <a:off x="7339263" y="4167581"/>
            <a:ext cx="1913022" cy="548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6F35D4-AFAB-BC4B-9913-BB2F6DFA4BB6}"/>
              </a:ext>
            </a:extLst>
          </p:cNvPr>
          <p:cNvSpPr txBox="1"/>
          <p:nvPr/>
        </p:nvSpPr>
        <p:spPr>
          <a:xfrm>
            <a:off x="6134105" y="4441980"/>
            <a:ext cx="191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sends data request info to the 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614694-90C0-3141-A4F2-0886757D1E3D}"/>
              </a:ext>
            </a:extLst>
          </p:cNvPr>
          <p:cNvCxnSpPr>
            <a:cxnSpLocks/>
          </p:cNvCxnSpPr>
          <p:nvPr/>
        </p:nvCxnSpPr>
        <p:spPr>
          <a:xfrm flipH="1" flipV="1">
            <a:off x="7812505" y="3936748"/>
            <a:ext cx="1732548" cy="505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449B45-47D8-1B4F-8414-62371F5D4FBA}"/>
              </a:ext>
            </a:extLst>
          </p:cNvPr>
          <p:cNvSpPr txBox="1"/>
          <p:nvPr/>
        </p:nvSpPr>
        <p:spPr>
          <a:xfrm>
            <a:off x="8678779" y="3266515"/>
            <a:ext cx="29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sends the information back to the tool.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4BC831-9E8F-D24D-A7B9-7D5E32CEEFBA}"/>
              </a:ext>
            </a:extLst>
          </p:cNvPr>
          <p:cNvCxnSpPr>
            <a:cxnSpLocks/>
          </p:cNvCxnSpPr>
          <p:nvPr/>
        </p:nvCxnSpPr>
        <p:spPr>
          <a:xfrm flipV="1">
            <a:off x="7339263" y="2601144"/>
            <a:ext cx="0" cy="1041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367CD9-974E-A64B-BB11-CB29A3891511}"/>
              </a:ext>
            </a:extLst>
          </p:cNvPr>
          <p:cNvSpPr txBox="1"/>
          <p:nvPr/>
        </p:nvSpPr>
        <p:spPr>
          <a:xfrm>
            <a:off x="7539790" y="2668951"/>
            <a:ext cx="141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displays info</a:t>
            </a:r>
          </a:p>
        </p:txBody>
      </p:sp>
    </p:spTree>
    <p:extLst>
      <p:ext uri="{BB962C8B-B14F-4D97-AF65-F5344CB8AC3E}">
        <p14:creationId xmlns:p14="http://schemas.microsoft.com/office/powerpoint/2010/main" val="258486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18E3-EBBE-7F4C-9A9D-59987C77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Story/Architecture of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9DE7-7902-DA40-9403-EF9EEA9E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48589"/>
            <a:ext cx="9603275" cy="3717756"/>
          </a:xfrm>
        </p:spPr>
        <p:txBody>
          <a:bodyPr>
            <a:normAutofit/>
          </a:bodyPr>
          <a:lstStyle/>
          <a:p>
            <a:r>
              <a:rPr lang="en-US" dirty="0"/>
              <a:t>Writing an algorithm to make a prediction given the inputs from the user</a:t>
            </a:r>
          </a:p>
          <a:p>
            <a:pPr lvl="1"/>
            <a:r>
              <a:rPr lang="en-US" dirty="0"/>
              <a:t>Input: location and interest (category)</a:t>
            </a:r>
          </a:p>
          <a:p>
            <a:r>
              <a:rPr lang="en-US" dirty="0"/>
              <a:t>Used a linear regression equation</a:t>
            </a:r>
          </a:p>
          <a:p>
            <a:pPr lvl="1"/>
            <a:r>
              <a:rPr lang="en-US" dirty="0"/>
              <a:t>Simple way to model relationship between two sets of variables.</a:t>
            </a:r>
          </a:p>
          <a:p>
            <a:pPr lvl="1"/>
            <a:r>
              <a:rPr lang="en-US" dirty="0"/>
              <a:t>Values used: Views per video and subscribers per video</a:t>
            </a:r>
          </a:p>
          <a:p>
            <a:r>
              <a:rPr lang="en-US" dirty="0"/>
              <a:t>Created Video, Location, and User objects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1955-6D13-C148-9966-753FF97C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C9086-B46D-CE49-A095-C0994E1D3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4084" y="4722966"/>
            <a:ext cx="5144142" cy="8888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 = subscribers</a:t>
            </a:r>
          </a:p>
          <a:p>
            <a:r>
              <a:rPr lang="en-US" dirty="0"/>
              <a:t>y =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0651F-E3E3-A54E-9CB0-3B525E8C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84" y="2135034"/>
            <a:ext cx="5144142" cy="2442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10860-7FE1-2945-B869-AB0A3E051700}"/>
              </a:ext>
            </a:extLst>
          </p:cNvPr>
          <p:cNvSpPr txBox="1"/>
          <p:nvPr/>
        </p:nvSpPr>
        <p:spPr>
          <a:xfrm>
            <a:off x="4761818" y="1363314"/>
            <a:ext cx="4828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 = a + bx</a:t>
            </a:r>
          </a:p>
        </p:txBody>
      </p:sp>
    </p:spTree>
    <p:extLst>
      <p:ext uri="{BB962C8B-B14F-4D97-AF65-F5344CB8AC3E}">
        <p14:creationId xmlns:p14="http://schemas.microsoft.com/office/powerpoint/2010/main" val="240282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CF84-F63A-3245-8734-CF18FEE3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B60C-0043-8F41-9489-2711C1E8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4210"/>
            <a:ext cx="9603275" cy="430046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Change prediction: </a:t>
            </a:r>
          </a:p>
          <a:p>
            <a:pPr lvl="2"/>
            <a:r>
              <a:rPr lang="en-US" dirty="0"/>
              <a:t>Currently: linear regression equation looking at the 2 values in </a:t>
            </a:r>
            <a:r>
              <a:rPr lang="en-US"/>
              <a:t>the dataset.</a:t>
            </a:r>
            <a:endParaRPr lang="en-US" dirty="0"/>
          </a:p>
          <a:p>
            <a:pPr lvl="2"/>
            <a:r>
              <a:rPr lang="en-US" dirty="0"/>
              <a:t>Future: a model that uses more values in the data set like video length.</a:t>
            </a:r>
          </a:p>
          <a:p>
            <a:pPr lvl="2"/>
            <a:r>
              <a:rPr lang="en-US" dirty="0"/>
              <a:t>Will help make more accurate predictions</a:t>
            </a:r>
          </a:p>
          <a:p>
            <a:pPr lvl="1"/>
            <a:r>
              <a:rPr lang="en-US" dirty="0"/>
              <a:t>Update Form to handle more complex data</a:t>
            </a:r>
          </a:p>
          <a:p>
            <a:pPr lvl="2"/>
            <a:r>
              <a:rPr lang="en-US" dirty="0"/>
              <a:t>Currently: a form with 2 dropdown menus</a:t>
            </a:r>
          </a:p>
          <a:p>
            <a:pPr lvl="2"/>
            <a:r>
              <a:rPr lang="en-US" dirty="0"/>
              <a:t>Future: allow more specific information like, genre in music, tutorial, demo, technical, etc.</a:t>
            </a:r>
          </a:p>
          <a:p>
            <a:pPr lvl="3"/>
            <a:r>
              <a:rPr lang="en-US" dirty="0"/>
              <a:t>Helps prune the data to grab more specific data values to build models on</a:t>
            </a:r>
          </a:p>
          <a:p>
            <a:pPr lvl="2"/>
            <a:r>
              <a:rPr lang="en-US" dirty="0"/>
              <a:t>Will help retrieve more relevant data</a:t>
            </a:r>
          </a:p>
          <a:p>
            <a:pPr lvl="1"/>
            <a:r>
              <a:rPr lang="en-US" dirty="0"/>
              <a:t>Update the location object:</a:t>
            </a:r>
          </a:p>
          <a:p>
            <a:pPr lvl="2"/>
            <a:r>
              <a:rPr lang="en-US" dirty="0"/>
              <a:t>Currently: an object with a list of all the video objects given a location</a:t>
            </a:r>
          </a:p>
          <a:p>
            <a:pPr lvl="2"/>
            <a:r>
              <a:rPr lang="en-US" dirty="0"/>
              <a:t>Future:  Make all location values a field in the Video object.</a:t>
            </a:r>
          </a:p>
          <a:p>
            <a:pPr lvl="2"/>
            <a:r>
              <a:rPr lang="en-US" dirty="0"/>
              <a:t>Will help save space by not repeating work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730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{A50371F5-250E-5E41-AEAF-11FD4492F58B}tf10001119</Template>
  <TotalTime>29</TotalTime>
  <Words>314</Words>
  <Application>Microsoft Macintosh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Gallery</vt:lpstr>
      <vt:lpstr>Youtube Tool</vt:lpstr>
      <vt:lpstr>Team Idea</vt:lpstr>
      <vt:lpstr>Story/Architecture of contribution</vt:lpstr>
      <vt:lpstr>DEMO</vt:lpstr>
      <vt:lpstr>What to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Tool</dc:title>
  <dc:creator>Rizwanulla Mohammed</dc:creator>
  <cp:lastModifiedBy>Rizwanulla Mohammed</cp:lastModifiedBy>
  <cp:revision>3</cp:revision>
  <dcterms:created xsi:type="dcterms:W3CDTF">2019-10-25T20:46:31Z</dcterms:created>
  <dcterms:modified xsi:type="dcterms:W3CDTF">2019-10-25T21:16:00Z</dcterms:modified>
</cp:coreProperties>
</file>