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5638e5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5638e5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11.png"/><Relationship Id="rId12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049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oul</a:t>
            </a:r>
            <a:r>
              <a:rPr lang="en"/>
              <a:t>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888653" y="3584400"/>
            <a:ext cx="37647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</a:t>
            </a:r>
            <a:r>
              <a:rPr lang="en" sz="2400"/>
              <a:t>ideo </a:t>
            </a:r>
            <a:r>
              <a:rPr lang="en" sz="2400"/>
              <a:t>b</a:t>
            </a:r>
            <a:r>
              <a:rPr lang="en" sz="2400"/>
              <a:t>ecome</a:t>
            </a:r>
            <a:r>
              <a:rPr b="1" lang="en" sz="2400"/>
              <a:t> </a:t>
            </a:r>
            <a:r>
              <a:rPr b="1" lang="en" sz="2400">
                <a:solidFill>
                  <a:srgbClr val="FFF2CC"/>
                </a:solidFill>
              </a:rPr>
              <a:t>popular?</a:t>
            </a:r>
            <a:endParaRPr b="1" sz="2400">
              <a:solidFill>
                <a:srgbClr val="FFF2CC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92" y="2571753"/>
            <a:ext cx="4020225" cy="16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725" y="1016050"/>
            <a:ext cx="1987150" cy="192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2346" r="16734" t="21179"/>
          <a:stretch/>
        </p:blipFill>
        <p:spPr>
          <a:xfrm>
            <a:off x="186600" y="188656"/>
            <a:ext cx="8695376" cy="475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10100" y="56675"/>
            <a:ext cx="38904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Previous Attributes About Youtube Content Creator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538" y="2871288"/>
            <a:ext cx="1826725" cy="18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010000" y="508225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90" y="1012750"/>
            <a:ext cx="1446475" cy="11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738" y="2970500"/>
            <a:ext cx="1271600" cy="12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5551" y="2283926"/>
            <a:ext cx="830825" cy="8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3176675" y="1088950"/>
            <a:ext cx="2694900" cy="5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#likes / #dislikes ratio</a:t>
            </a:r>
            <a:endParaRPr sz="800"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375" y="452858"/>
            <a:ext cx="830824" cy="49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7064" y="387325"/>
            <a:ext cx="646405" cy="6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4326" y="527495"/>
            <a:ext cx="326499" cy="34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99679" y="4398450"/>
            <a:ext cx="532946" cy="4375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3176675" y="1774750"/>
            <a:ext cx="2612100" cy="5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Total #Views Previously Attained</a:t>
            </a:r>
            <a:endParaRPr sz="800"/>
          </a:p>
        </p:txBody>
      </p:sp>
      <p:sp>
        <p:nvSpPr>
          <p:cNvPr id="97" name="Google Shape;97;p15"/>
          <p:cNvSpPr/>
          <p:nvPr/>
        </p:nvSpPr>
        <p:spPr>
          <a:xfrm>
            <a:off x="3176675" y="2993950"/>
            <a:ext cx="2612100" cy="5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Total #Comments</a:t>
            </a:r>
            <a:endParaRPr sz="800"/>
          </a:p>
        </p:txBody>
      </p:sp>
      <p:sp>
        <p:nvSpPr>
          <p:cNvPr id="98" name="Google Shape;98;p15"/>
          <p:cNvSpPr/>
          <p:nvPr/>
        </p:nvSpPr>
        <p:spPr>
          <a:xfrm>
            <a:off x="3176675" y="3603550"/>
            <a:ext cx="2612100" cy="5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New Video Category</a:t>
            </a:r>
            <a:endParaRPr sz="800"/>
          </a:p>
        </p:txBody>
      </p:sp>
      <p:sp>
        <p:nvSpPr>
          <p:cNvPr id="99" name="Google Shape;99;p15"/>
          <p:cNvSpPr txBox="1"/>
          <p:nvPr/>
        </p:nvSpPr>
        <p:spPr>
          <a:xfrm>
            <a:off x="364375" y="4781075"/>
            <a:ext cx="38904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Category Information of New Video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>
            <p:ph idx="4294967295" type="ctrTitle"/>
          </p:nvPr>
        </p:nvSpPr>
        <p:spPr>
          <a:xfrm>
            <a:off x="4124325" y="4016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ML Model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Linear Regression</a:t>
            </a:r>
            <a:endParaRPr b="0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Class 1: </a:t>
            </a:r>
            <a:r>
              <a:rPr lang="en" sz="1300"/>
              <a:t>0 - 500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Class 2: </a:t>
            </a:r>
            <a:r>
              <a:rPr lang="en" sz="1300"/>
              <a:t>500 - 5000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Class 3: &gt;= 5000</a:t>
            </a:r>
            <a:endParaRPr sz="13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58672" y="1626825"/>
            <a:ext cx="1172900" cy="11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06050" y="4154750"/>
            <a:ext cx="646400" cy="6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4253" y="846191"/>
            <a:ext cx="257659" cy="2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6653" y="1074791"/>
            <a:ext cx="257659" cy="2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81895" y="1303391"/>
            <a:ext cx="257659" cy="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-12350" y="-8550"/>
            <a:ext cx="9200100" cy="5194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50" y="162725"/>
            <a:ext cx="69920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Future Works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1416875" y="1377475"/>
            <a:ext cx="6144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 Big!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- In the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Microservice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Streaming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based on events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Utilize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Kafka + Spark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Streaming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+ Dockerized Containers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provide seamless real-time feedback to users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Incorporate More Sophisticated Models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Time Series models like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RNNs, LSTMS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Some more Exploratory Data Analysis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Eg: A/B Testing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349" y="2062524"/>
            <a:ext cx="3010650" cy="28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