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9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9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9541-E15D-8949-BC1C-3619CE1A2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1674" y="1401418"/>
            <a:ext cx="8268652" cy="1719950"/>
          </a:xfrm>
        </p:spPr>
        <p:txBody>
          <a:bodyPr/>
          <a:lstStyle/>
          <a:p>
            <a:r>
              <a:rPr lang="en-US" sz="5400" dirty="0"/>
              <a:t>How to become a popular youtuber?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6E8B4-F2FF-A54D-953B-3DFDEFA7E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JIALE QIN</a:t>
            </a:r>
          </a:p>
          <a:p>
            <a:r>
              <a:rPr lang="en-US" dirty="0"/>
              <a:t>Data Science Track</a:t>
            </a:r>
          </a:p>
          <a:p>
            <a:r>
              <a:rPr lang="en-US" dirty="0"/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3221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85FA-6A1C-3C40-9592-D269A60E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9497-ABF2-1A41-A564-6809BEEC3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550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Customers: New Youtubers, non-popular Youtubers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Goals: </a:t>
            </a:r>
          </a:p>
          <a:p>
            <a:r>
              <a:rPr lang="en-US" sz="2800" dirty="0"/>
              <a:t>Present patterns of trending videos</a:t>
            </a:r>
          </a:p>
          <a:p>
            <a:r>
              <a:rPr lang="en-US" sz="2800" dirty="0"/>
              <a:t>Predict the result of new videos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24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139A3-C776-724F-82DF-17E7B522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sz="4400"/>
              <a:t>Patterns of trending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C8F7-0BCD-6B40-8B95-31E63298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470" y="2515525"/>
            <a:ext cx="3761939" cy="2895109"/>
          </a:xfrm>
        </p:spPr>
        <p:txBody>
          <a:bodyPr>
            <a:normAutofit/>
          </a:bodyPr>
          <a:lstStyle/>
          <a:p>
            <a:r>
              <a:rPr lang="en-US" sz="1800" dirty="0"/>
              <a:t>Numerical variables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10 countries  </a:t>
            </a:r>
          </a:p>
          <a:p>
            <a:r>
              <a:rPr lang="en-US" sz="1800" dirty="0"/>
              <a:t>375,942 records in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6B4AA-82D1-6748-A32A-C30B578D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962" y="999706"/>
            <a:ext cx="2646501" cy="1667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4D031C-30C0-4F4C-BA86-A2BAE30B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9706"/>
            <a:ext cx="2577090" cy="1662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732418-2CD2-3A4E-80AC-F55A2B53E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683" y="4066491"/>
            <a:ext cx="2646501" cy="1607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46CB2F-0881-A246-B832-2F1EED7A4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668" y="4041363"/>
            <a:ext cx="2577090" cy="16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1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78752-0662-6A43-9F96-CE66ABB0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sz="4400"/>
              <a:t>Patterns of Trending videos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2340423-544D-4E4C-98FC-D937A2F27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en-US" sz="1800" dirty="0"/>
              <a:t>Categorical Variables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Channel </a:t>
            </a:r>
            <a:r>
              <a:rPr lang="en-US" sz="1800" dirty="0"/>
              <a:t>: ESPN</a:t>
            </a:r>
          </a:p>
          <a:p>
            <a:r>
              <a:rPr lang="en-US" sz="1800" dirty="0"/>
              <a:t>Country: </a:t>
            </a:r>
            <a:r>
              <a:rPr lang="en-US" sz="1800" b="1" dirty="0"/>
              <a:t>US, CA, DE, RU, FR</a:t>
            </a:r>
          </a:p>
          <a:p>
            <a:r>
              <a:rPr lang="en-US" sz="1800" dirty="0"/>
              <a:t>Topic: Entertainment, People &amp; Blogs, Music</a:t>
            </a:r>
          </a:p>
          <a:p>
            <a:endParaRPr lang="en-US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A8DA1-5BAC-6941-849B-9CC8A6DE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27" y="390142"/>
            <a:ext cx="4064714" cy="2713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56315D-9BD5-934B-A3E2-89641536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70" y="3522036"/>
            <a:ext cx="3003702" cy="222273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488EC1-4C86-114C-81A5-0A1684396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495" y="3522036"/>
            <a:ext cx="2577090" cy="22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82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B3453-D139-FF41-9E99-AA325B34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sz="4400"/>
              <a:t>Predict weather a new video become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899C-ECC2-354D-AF0D-C1E2E00B4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6598918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Define Target Variable: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sz="2000" dirty="0"/>
              <a:t>opularity</a:t>
            </a:r>
          </a:p>
          <a:p>
            <a:pPr marL="0" indent="0">
              <a:buNone/>
            </a:pPr>
            <a:r>
              <a:rPr lang="en-US" dirty="0"/>
              <a:t>= </a:t>
            </a:r>
            <a:r>
              <a:rPr lang="en-US" sz="2000" dirty="0"/>
              <a:t>(#likes + #dislikes + #</a:t>
            </a:r>
            <a:r>
              <a:rPr lang="en-US" sz="2000" dirty="0" err="1"/>
              <a:t>comment_counts</a:t>
            </a:r>
            <a:r>
              <a:rPr lang="en-US" sz="2000" dirty="0"/>
              <a:t>) / #views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95B33-8957-EA46-A105-DC6B85D9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090" y="853680"/>
            <a:ext cx="3730079" cy="228467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827AD-EDEF-C140-8560-A2B53B664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090" y="3752285"/>
            <a:ext cx="3730079" cy="221939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6261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A96-9CF6-5F4A-8DCB-DDFED619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4F424D-AFFA-8843-9649-02EEEA5D1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31589"/>
              </p:ext>
            </p:extLst>
          </p:nvPr>
        </p:nvGraphicFramePr>
        <p:xfrm>
          <a:off x="2451100" y="218440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286082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372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16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4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05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0.7753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3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3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1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41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3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17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0BD1-4355-1946-87E8-5EEA1F2D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sz="4400"/>
              <a:t>Feature Importance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06C834-B099-4046-B8CE-55BCE4B5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/>
              <a:t>Model accuracy: 0.7907</a:t>
            </a:r>
          </a:p>
          <a:p>
            <a:endParaRPr lang="en-US" sz="1800"/>
          </a:p>
          <a:p>
            <a:r>
              <a:rPr lang="en-US" sz="1800"/>
              <a:t>Publish day</a:t>
            </a:r>
          </a:p>
          <a:p>
            <a:r>
              <a:rPr lang="en-US" sz="1800"/>
              <a:t>Country</a:t>
            </a:r>
          </a:p>
          <a:p>
            <a:r>
              <a:rPr lang="en-US" sz="1800"/>
              <a:t>Category 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DB63AB-50BD-0B44-87F7-76BA4EF1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41979"/>
            <a:ext cx="5311549" cy="38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9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D40E-D4A1-BB48-BF05-AF243FF0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EE078-2004-8549-BFD4-0DD039C2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Analysis: Global vs local, World Cloud for text data</a:t>
            </a:r>
          </a:p>
          <a:p>
            <a:endParaRPr lang="en-US" dirty="0"/>
          </a:p>
          <a:p>
            <a:r>
              <a:rPr lang="en-US" dirty="0"/>
              <a:t>Modeling: Hyperparameter tune, add text data, staking modeling</a:t>
            </a:r>
          </a:p>
        </p:txBody>
      </p:sp>
    </p:spTree>
    <p:extLst>
      <p:ext uri="{BB962C8B-B14F-4D97-AF65-F5344CB8AC3E}">
        <p14:creationId xmlns:p14="http://schemas.microsoft.com/office/powerpoint/2010/main" val="14293623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160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How to become a popular youtuber?</vt:lpstr>
      <vt:lpstr>Overview </vt:lpstr>
      <vt:lpstr>Patterns of trending videos</vt:lpstr>
      <vt:lpstr>Patterns of Trending videos</vt:lpstr>
      <vt:lpstr>Predict weather a new video become popular</vt:lpstr>
      <vt:lpstr>Model Selection</vt:lpstr>
      <vt:lpstr>Feature Importance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become a popular youtuber?</dc:title>
  <dc:creator>Jiale Qin</dc:creator>
  <cp:lastModifiedBy>Jiale Qin</cp:lastModifiedBy>
  <cp:revision>3</cp:revision>
  <dcterms:created xsi:type="dcterms:W3CDTF">2019-10-25T21:05:43Z</dcterms:created>
  <dcterms:modified xsi:type="dcterms:W3CDTF">2019-10-25T21:28:19Z</dcterms:modified>
</cp:coreProperties>
</file>