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f82ae2a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f82ae2a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82ae2a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f82ae2a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f82ae2ae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f82ae2ae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f82ae2a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f82ae2a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82ae2aea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82ae2ae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f82ae2ae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f82ae2ae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f82ae2ae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f82ae2ae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SVNT Project</a:t>
            </a:r>
            <a:endParaRPr sz="6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Shan Liu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Sprint Planning Meeting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BrainStorming (Youtube features)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Separate</a:t>
            </a:r>
            <a:r>
              <a:rPr lang="en" sz="2400"/>
              <a:t> Responsibilities(UI, Data, Backend)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Set time intervals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idea</a:t>
            </a:r>
            <a:endParaRPr sz="30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3215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Popular?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Catagories?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Region? 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Views? (Past)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show Prediction? 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572000" y="2078875"/>
            <a:ext cx="3619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 </a:t>
            </a:r>
            <a:r>
              <a:rPr lang="en" sz="2400"/>
              <a:t>UI par</a:t>
            </a:r>
            <a:r>
              <a:rPr lang="en" sz="2400"/>
              <a:t>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User Profile Page </a:t>
            </a:r>
            <a:r>
              <a:rPr lang="en" sz="2400"/>
              <a:t>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 </a:t>
            </a:r>
            <a:r>
              <a:rPr lang="en" sz="2400"/>
              <a:t>Video Uploading Page? (focus)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My Architecture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625" y="663625"/>
            <a:ext cx="423582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Contribution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My idea is that we should keep our eye on the challenge in a limited time (Overwhelming)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To choose the feature that can be done from designer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Communicate with Data Scientist what the data does he expect from 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How will we define popular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750" y="1464350"/>
            <a:ext cx="5703775" cy="31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700" y="1318650"/>
            <a:ext cx="4446225" cy="316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Future</a:t>
            </a:r>
            <a:endParaRPr sz="3000"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link the Python file provided by Data Scientist -&gt; we can get the actual predict result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May be add a user authentication -&gt; So that we can had a channel id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Design a more well built front end page</a:t>
            </a:r>
            <a:endParaRPr sz="20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