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8255c2c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8255c2c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f8255c2c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f8255c2c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f8255c2c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f8255c2c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8255c2c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8255c2c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Youtube Viral Predictor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Presented by </a:t>
            </a:r>
            <a:r>
              <a:rPr lang="zh-TW">
                <a:solidFill>
                  <a:srgbClr val="FFFFFF"/>
                </a:solidFill>
              </a:rPr>
              <a:t>Group 11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				</a:t>
            </a:r>
            <a:r>
              <a:rPr lang="zh-TW" sz="1800">
                <a:solidFill>
                  <a:srgbClr val="FFFFFF"/>
                </a:solidFill>
              </a:rPr>
              <a:t>Rainey Chak Jonh Solo Suofei Feng Yen-Ming Huang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Overview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0" l="-1950" r="1950" t="0"/>
          <a:stretch/>
        </p:blipFill>
        <p:spPr>
          <a:xfrm>
            <a:off x="840438" y="1668300"/>
            <a:ext cx="7463126" cy="264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ndividual contribution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Build the responsive website to present the trending prediction to the user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Filtering the youtube api dataset for user easier to target metrics they are looking for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The website provides favorite list, key metrics and other </a:t>
            </a:r>
            <a:r>
              <a:rPr lang="zh-TW" sz="2000"/>
              <a:t>functionalities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The website is implemented by HTML, CSS and JavaScript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Demo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650" y="1417800"/>
            <a:ext cx="6598226" cy="31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Next Steps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Predict how long a video will take to trend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Sort through different categories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Expand to more than just English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