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0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5D1BF-B239-4066-82AC-890F6E833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9622A7-D987-4900-9E41-69B9CB011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85F4F-F0F9-4D7E-B7AC-5C678C93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42B79-4FA1-4842-8761-D1ECDBF0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99EB8-C299-48C8-AFD0-C6A3A871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20977-13A1-4ACC-97F8-5009E0EF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49AFA-793D-4CEC-A731-69FAC05A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D433E-DC5A-46CF-AD67-AA543AE5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2090E-73C2-45B3-A9A0-85ECDEBF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5B905-A68C-4947-B115-5E0A2A5A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A2D68F-79C2-4588-8EF2-97C35A550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07A5A-C311-4BDC-8125-49F713EE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14252-0371-41F5-9599-017ECF7C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4BBF4-348C-4C85-85CB-07085F86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E55A3-2AC0-40E2-B38C-9AABA23A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99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391844C-F567-1A49-ACFF-836CC62688FF}"/>
              </a:ext>
            </a:extLst>
          </p:cNvPr>
          <p:cNvSpPr/>
          <p:nvPr userDrawn="1"/>
        </p:nvSpPr>
        <p:spPr>
          <a:xfrm>
            <a:off x="500699" y="451290"/>
            <a:ext cx="11190603" cy="5955423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1274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A3CF-F8CC-43EA-8EA8-2D4DE6B0141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8A9-170F-4A8E-B196-27C5CA6505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69314-FAD4-0140-984F-F3543E791282}"/>
              </a:ext>
            </a:extLst>
          </p:cNvPr>
          <p:cNvSpPr/>
          <p:nvPr userDrawn="1"/>
        </p:nvSpPr>
        <p:spPr>
          <a:xfrm>
            <a:off x="1" y="-189186"/>
            <a:ext cx="12309665" cy="7236371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EC6A1-4290-6E4E-8AA3-1A11480F6D47}"/>
              </a:ext>
            </a:extLst>
          </p:cNvPr>
          <p:cNvSpPr/>
          <p:nvPr userDrawn="1"/>
        </p:nvSpPr>
        <p:spPr>
          <a:xfrm>
            <a:off x="1" y="4981903"/>
            <a:ext cx="12309665" cy="2065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9" name="Shape 167">
            <a:extLst>
              <a:ext uri="{FF2B5EF4-FFF2-40B4-BE49-F238E27FC236}">
                <a16:creationId xmlns:a16="http://schemas.microsoft.com/office/drawing/2014/main" id="{950C4538-CA17-9E46-A84E-901DE41310E3}"/>
              </a:ext>
            </a:extLst>
          </p:cNvPr>
          <p:cNvGrpSpPr/>
          <p:nvPr userDrawn="1"/>
        </p:nvGrpSpPr>
        <p:grpSpPr>
          <a:xfrm>
            <a:off x="496988" y="5995948"/>
            <a:ext cx="1030472" cy="781027"/>
            <a:chOff x="1550414" y="5769812"/>
            <a:chExt cx="1235084" cy="935866"/>
          </a:xfrm>
        </p:grpSpPr>
        <p:grpSp>
          <p:nvGrpSpPr>
            <p:cNvPr id="10" name="Shape 168">
              <a:extLst>
                <a:ext uri="{FF2B5EF4-FFF2-40B4-BE49-F238E27FC236}">
                  <a16:creationId xmlns:a16="http://schemas.microsoft.com/office/drawing/2014/main" id="{B6355862-B93D-7244-BFB2-CF2003C887FD}"/>
                </a:ext>
              </a:extLst>
            </p:cNvPr>
            <p:cNvGrpSpPr/>
            <p:nvPr/>
          </p:nvGrpSpPr>
          <p:grpSpPr>
            <a:xfrm>
              <a:off x="2337340" y="5769812"/>
              <a:ext cx="448158" cy="402309"/>
              <a:chOff x="1905000" y="5715000"/>
              <a:chExt cx="445769" cy="380999"/>
            </a:xfrm>
          </p:grpSpPr>
          <p:sp>
            <p:nvSpPr>
              <p:cNvPr id="14" name="Shape 169">
                <a:extLst>
                  <a:ext uri="{FF2B5EF4-FFF2-40B4-BE49-F238E27FC236}">
                    <a16:creationId xmlns:a16="http://schemas.microsoft.com/office/drawing/2014/main" id="{17A7CE35-2C1D-B84E-8823-47ADD2B414E6}"/>
                  </a:ext>
                </a:extLst>
              </p:cNvPr>
              <p:cNvSpPr/>
              <p:nvPr/>
            </p:nvSpPr>
            <p:spPr>
              <a:xfrm>
                <a:off x="2293619" y="5988117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70">
                <a:extLst>
                  <a:ext uri="{FF2B5EF4-FFF2-40B4-BE49-F238E27FC236}">
                    <a16:creationId xmlns:a16="http://schemas.microsoft.com/office/drawing/2014/main" id="{901189A7-5000-4349-ACE5-AFB6EDBC64E2}"/>
                  </a:ext>
                </a:extLst>
              </p:cNvPr>
              <p:cNvSpPr/>
              <p:nvPr/>
            </p:nvSpPr>
            <p:spPr>
              <a:xfrm>
                <a:off x="2132171" y="5757332"/>
                <a:ext cx="44290" cy="66914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71">
                <a:extLst>
                  <a:ext uri="{FF2B5EF4-FFF2-40B4-BE49-F238E27FC236}">
                    <a16:creationId xmlns:a16="http://schemas.microsoft.com/office/drawing/2014/main" id="{7281EC5A-9D22-0846-A710-6CBF92B8F21B}"/>
                  </a:ext>
                </a:extLst>
              </p:cNvPr>
              <p:cNvSpPr/>
              <p:nvPr/>
            </p:nvSpPr>
            <p:spPr>
              <a:xfrm>
                <a:off x="1905000" y="5715000"/>
                <a:ext cx="227170" cy="42333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2">
                <a:extLst>
                  <a:ext uri="{FF2B5EF4-FFF2-40B4-BE49-F238E27FC236}">
                    <a16:creationId xmlns:a16="http://schemas.microsoft.com/office/drawing/2014/main" id="{EDC07D4D-B891-DC4A-BE32-6FD76053725C}"/>
                  </a:ext>
                </a:extLst>
              </p:cNvPr>
              <p:cNvSpPr/>
              <p:nvPr/>
            </p:nvSpPr>
            <p:spPr>
              <a:xfrm>
                <a:off x="1905000" y="5757332"/>
                <a:ext cx="227170" cy="66914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73">
                <a:extLst>
                  <a:ext uri="{FF2B5EF4-FFF2-40B4-BE49-F238E27FC236}">
                    <a16:creationId xmlns:a16="http://schemas.microsoft.com/office/drawing/2014/main" id="{D085940D-015E-804B-8768-F8D79D959468}"/>
                  </a:ext>
                </a:extLst>
              </p:cNvPr>
              <p:cNvSpPr/>
              <p:nvPr/>
            </p:nvSpPr>
            <p:spPr>
              <a:xfrm>
                <a:off x="2176461" y="5824246"/>
                <a:ext cx="117157" cy="163871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74">
                <a:extLst>
                  <a:ext uri="{FF2B5EF4-FFF2-40B4-BE49-F238E27FC236}">
                    <a16:creationId xmlns:a16="http://schemas.microsoft.com/office/drawing/2014/main" id="{D9368B7D-12D4-724B-BACA-B27D01FDE6A4}"/>
                  </a:ext>
                </a:extLst>
              </p:cNvPr>
              <p:cNvSpPr/>
              <p:nvPr/>
            </p:nvSpPr>
            <p:spPr>
              <a:xfrm>
                <a:off x="2176461" y="5988117"/>
                <a:ext cx="117157" cy="107882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175">
                <a:extLst>
                  <a:ext uri="{FF2B5EF4-FFF2-40B4-BE49-F238E27FC236}">
                    <a16:creationId xmlns:a16="http://schemas.microsoft.com/office/drawing/2014/main" id="{F4D93B0C-26A2-5843-982D-2D894F77A343}"/>
                  </a:ext>
                </a:extLst>
              </p:cNvPr>
              <p:cNvSpPr/>
              <p:nvPr/>
            </p:nvSpPr>
            <p:spPr>
              <a:xfrm>
                <a:off x="2132171" y="5824246"/>
                <a:ext cx="44290" cy="163871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176">
                <a:extLst>
                  <a:ext uri="{FF2B5EF4-FFF2-40B4-BE49-F238E27FC236}">
                    <a16:creationId xmlns:a16="http://schemas.microsoft.com/office/drawing/2014/main" id="{3AEF54E6-B11E-E844-A99F-4B3AB8E2D656}"/>
                  </a:ext>
                </a:extLst>
              </p:cNvPr>
              <p:cNvSpPr/>
              <p:nvPr/>
            </p:nvSpPr>
            <p:spPr>
              <a:xfrm>
                <a:off x="2132171" y="5988117"/>
                <a:ext cx="44290" cy="107882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177">
                <a:extLst>
                  <a:ext uri="{FF2B5EF4-FFF2-40B4-BE49-F238E27FC236}">
                    <a16:creationId xmlns:a16="http://schemas.microsoft.com/office/drawing/2014/main" id="{2CCC1944-0548-8840-A5E3-D520E31EA0CA}"/>
                  </a:ext>
                </a:extLst>
              </p:cNvPr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74716" y="120000"/>
                    </a:lnTo>
                    <a:lnTo>
                      <a:pt x="74716" y="80000"/>
                    </a:lnTo>
                    <a:lnTo>
                      <a:pt x="0" y="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178">
                <a:extLst>
                  <a:ext uri="{FF2B5EF4-FFF2-40B4-BE49-F238E27FC236}">
                    <a16:creationId xmlns:a16="http://schemas.microsoft.com/office/drawing/2014/main" id="{ADBC95DF-B01E-6D4C-A3AB-AE9083B0A3DB}"/>
                  </a:ext>
                </a:extLst>
              </p:cNvPr>
              <p:cNvSpPr/>
              <p:nvPr/>
            </p:nvSpPr>
            <p:spPr>
              <a:xfrm>
                <a:off x="2046446" y="5988117"/>
                <a:ext cx="85724" cy="107882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Shape 179">
                <a:extLst>
                  <a:ext uri="{FF2B5EF4-FFF2-40B4-BE49-F238E27FC236}">
                    <a16:creationId xmlns:a16="http://schemas.microsoft.com/office/drawing/2014/main" id="{450FCAC7-8522-D94A-B821-2A2D58EA53C5}"/>
                  </a:ext>
                </a:extLst>
              </p:cNvPr>
              <p:cNvSpPr/>
              <p:nvPr/>
            </p:nvSpPr>
            <p:spPr>
              <a:xfrm>
                <a:off x="1905000" y="5933494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180">
                <a:extLst>
                  <a:ext uri="{FF2B5EF4-FFF2-40B4-BE49-F238E27FC236}">
                    <a16:creationId xmlns:a16="http://schemas.microsoft.com/office/drawing/2014/main" id="{B8A602FE-F02D-A341-ACAA-B72804004B97}"/>
                  </a:ext>
                </a:extLst>
              </p:cNvPr>
              <p:cNvSpPr/>
              <p:nvPr/>
            </p:nvSpPr>
            <p:spPr>
              <a:xfrm>
                <a:off x="1905000" y="5988117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181">
                <a:extLst>
                  <a:ext uri="{FF2B5EF4-FFF2-40B4-BE49-F238E27FC236}">
                    <a16:creationId xmlns:a16="http://schemas.microsoft.com/office/drawing/2014/main" id="{13AF385B-D814-F842-A162-9A6DB033A75A}"/>
                  </a:ext>
                </a:extLst>
              </p:cNvPr>
              <p:cNvSpPr/>
              <p:nvPr/>
            </p:nvSpPr>
            <p:spPr>
              <a:xfrm>
                <a:off x="2293619" y="5988117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182">
                <a:extLst>
                  <a:ext uri="{FF2B5EF4-FFF2-40B4-BE49-F238E27FC236}">
                    <a16:creationId xmlns:a16="http://schemas.microsoft.com/office/drawing/2014/main" id="{6B5D3028-434B-7C45-B979-28497281B2FD}"/>
                  </a:ext>
                </a:extLst>
              </p:cNvPr>
              <p:cNvSpPr/>
              <p:nvPr/>
            </p:nvSpPr>
            <p:spPr>
              <a:xfrm>
                <a:off x="2132171" y="5757332"/>
                <a:ext cx="44290" cy="66914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183">
                <a:extLst>
                  <a:ext uri="{FF2B5EF4-FFF2-40B4-BE49-F238E27FC236}">
                    <a16:creationId xmlns:a16="http://schemas.microsoft.com/office/drawing/2014/main" id="{1935C6E3-2A46-994E-9166-A8FC3EB52048}"/>
                  </a:ext>
                </a:extLst>
              </p:cNvPr>
              <p:cNvSpPr/>
              <p:nvPr/>
            </p:nvSpPr>
            <p:spPr>
              <a:xfrm>
                <a:off x="1905000" y="5715000"/>
                <a:ext cx="227170" cy="42333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Shape 184">
                <a:extLst>
                  <a:ext uri="{FF2B5EF4-FFF2-40B4-BE49-F238E27FC236}">
                    <a16:creationId xmlns:a16="http://schemas.microsoft.com/office/drawing/2014/main" id="{4031E09E-FFCF-CC40-B525-422842D17A9D}"/>
                  </a:ext>
                </a:extLst>
              </p:cNvPr>
              <p:cNvSpPr/>
              <p:nvPr/>
            </p:nvSpPr>
            <p:spPr>
              <a:xfrm>
                <a:off x="1905000" y="5757332"/>
                <a:ext cx="227170" cy="66914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Shape 185">
                <a:extLst>
                  <a:ext uri="{FF2B5EF4-FFF2-40B4-BE49-F238E27FC236}">
                    <a16:creationId xmlns:a16="http://schemas.microsoft.com/office/drawing/2014/main" id="{7A000AB5-3FFA-2A48-B13B-6D2F4BE30BE2}"/>
                  </a:ext>
                </a:extLst>
              </p:cNvPr>
              <p:cNvSpPr/>
              <p:nvPr/>
            </p:nvSpPr>
            <p:spPr>
              <a:xfrm>
                <a:off x="2176461" y="5824246"/>
                <a:ext cx="117157" cy="163871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Shape 186">
                <a:extLst>
                  <a:ext uri="{FF2B5EF4-FFF2-40B4-BE49-F238E27FC236}">
                    <a16:creationId xmlns:a16="http://schemas.microsoft.com/office/drawing/2014/main" id="{06820CB4-F3E4-A24A-B1B1-76CD0782CCC5}"/>
                  </a:ext>
                </a:extLst>
              </p:cNvPr>
              <p:cNvSpPr/>
              <p:nvPr/>
            </p:nvSpPr>
            <p:spPr>
              <a:xfrm>
                <a:off x="2176461" y="5988117"/>
                <a:ext cx="117157" cy="107882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187">
                <a:extLst>
                  <a:ext uri="{FF2B5EF4-FFF2-40B4-BE49-F238E27FC236}">
                    <a16:creationId xmlns:a16="http://schemas.microsoft.com/office/drawing/2014/main" id="{1EC57AD2-4832-044F-8C46-BC6673B05ACD}"/>
                  </a:ext>
                </a:extLst>
              </p:cNvPr>
              <p:cNvSpPr/>
              <p:nvPr/>
            </p:nvSpPr>
            <p:spPr>
              <a:xfrm>
                <a:off x="2132171" y="5824246"/>
                <a:ext cx="44290" cy="163871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188">
                <a:extLst>
                  <a:ext uri="{FF2B5EF4-FFF2-40B4-BE49-F238E27FC236}">
                    <a16:creationId xmlns:a16="http://schemas.microsoft.com/office/drawing/2014/main" id="{5C311E52-5825-034A-9AD6-365DFA0758E0}"/>
                  </a:ext>
                </a:extLst>
              </p:cNvPr>
              <p:cNvSpPr/>
              <p:nvPr/>
            </p:nvSpPr>
            <p:spPr>
              <a:xfrm>
                <a:off x="2132171" y="5988117"/>
                <a:ext cx="44290" cy="107882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189">
                <a:extLst>
                  <a:ext uri="{FF2B5EF4-FFF2-40B4-BE49-F238E27FC236}">
                    <a16:creationId xmlns:a16="http://schemas.microsoft.com/office/drawing/2014/main" id="{FF944CFB-B836-9F45-8967-0B2430CF0F66}"/>
                  </a:ext>
                </a:extLst>
              </p:cNvPr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74716" y="120000"/>
                    </a:lnTo>
                    <a:lnTo>
                      <a:pt x="74716" y="80000"/>
                    </a:lnTo>
                    <a:lnTo>
                      <a:pt x="0" y="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190">
                <a:extLst>
                  <a:ext uri="{FF2B5EF4-FFF2-40B4-BE49-F238E27FC236}">
                    <a16:creationId xmlns:a16="http://schemas.microsoft.com/office/drawing/2014/main" id="{84070A89-876C-154F-B980-ED8935054710}"/>
                  </a:ext>
                </a:extLst>
              </p:cNvPr>
              <p:cNvSpPr/>
              <p:nvPr/>
            </p:nvSpPr>
            <p:spPr>
              <a:xfrm>
                <a:off x="2046446" y="5988117"/>
                <a:ext cx="85724" cy="107882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191">
                <a:extLst>
                  <a:ext uri="{FF2B5EF4-FFF2-40B4-BE49-F238E27FC236}">
                    <a16:creationId xmlns:a16="http://schemas.microsoft.com/office/drawing/2014/main" id="{B9633E2E-14A0-5A44-BFE5-98230072390A}"/>
                  </a:ext>
                </a:extLst>
              </p:cNvPr>
              <p:cNvSpPr/>
              <p:nvPr/>
            </p:nvSpPr>
            <p:spPr>
              <a:xfrm>
                <a:off x="1905000" y="5933494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192">
                <a:extLst>
                  <a:ext uri="{FF2B5EF4-FFF2-40B4-BE49-F238E27FC236}">
                    <a16:creationId xmlns:a16="http://schemas.microsoft.com/office/drawing/2014/main" id="{F04AE22A-B3AF-A443-8496-46918CAC6602}"/>
                  </a:ext>
                </a:extLst>
              </p:cNvPr>
              <p:cNvSpPr/>
              <p:nvPr/>
            </p:nvSpPr>
            <p:spPr>
              <a:xfrm>
                <a:off x="1905000" y="5988117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Shape 193">
              <a:extLst>
                <a:ext uri="{FF2B5EF4-FFF2-40B4-BE49-F238E27FC236}">
                  <a16:creationId xmlns:a16="http://schemas.microsoft.com/office/drawing/2014/main" id="{5A29DEA3-1521-E64E-81D5-8A777D58BB15}"/>
                </a:ext>
              </a:extLst>
            </p:cNvPr>
            <p:cNvGrpSpPr/>
            <p:nvPr/>
          </p:nvGrpSpPr>
          <p:grpSpPr>
            <a:xfrm>
              <a:off x="1550414" y="6172200"/>
              <a:ext cx="914400" cy="533478"/>
              <a:chOff x="518031" y="978680"/>
              <a:chExt cx="4572000" cy="2667392"/>
            </a:xfrm>
          </p:grpSpPr>
          <p:sp>
            <p:nvSpPr>
              <p:cNvPr id="12" name="Shape 194">
                <a:extLst>
                  <a:ext uri="{FF2B5EF4-FFF2-40B4-BE49-F238E27FC236}">
                    <a16:creationId xmlns:a16="http://schemas.microsoft.com/office/drawing/2014/main" id="{DD7F3847-C794-B24F-9621-BE12B9CC5CC2}"/>
                  </a:ext>
                </a:extLst>
              </p:cNvPr>
              <p:cNvSpPr/>
              <p:nvPr/>
            </p:nvSpPr>
            <p:spPr>
              <a:xfrm>
                <a:off x="3295650" y="978680"/>
                <a:ext cx="1143000" cy="263228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95">
                <a:extLst>
                  <a:ext uri="{FF2B5EF4-FFF2-40B4-BE49-F238E27FC236}">
                    <a16:creationId xmlns:a16="http://schemas.microsoft.com/office/drawing/2014/main" id="{1F0143F7-2AA9-7C47-8255-E17D846EB82C}"/>
                  </a:ext>
                </a:extLst>
              </p:cNvPr>
              <p:cNvSpPr/>
              <p:nvPr/>
            </p:nvSpPr>
            <p:spPr>
              <a:xfrm>
                <a:off x="518031" y="1922793"/>
                <a:ext cx="4572000" cy="17232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609" y="17797"/>
                    </a:moveTo>
                    <a:lnTo>
                      <a:pt x="18085" y="17797"/>
                    </a:lnTo>
                    <a:lnTo>
                      <a:pt x="17533" y="17875"/>
                    </a:lnTo>
                    <a:lnTo>
                      <a:pt x="16893" y="18108"/>
                    </a:lnTo>
                    <a:lnTo>
                      <a:pt x="16079" y="18264"/>
                    </a:lnTo>
                    <a:lnTo>
                      <a:pt x="15149" y="18730"/>
                    </a:lnTo>
                    <a:lnTo>
                      <a:pt x="15149" y="73601"/>
                    </a:lnTo>
                    <a:lnTo>
                      <a:pt x="15643" y="73756"/>
                    </a:lnTo>
                    <a:lnTo>
                      <a:pt x="16079" y="73756"/>
                    </a:lnTo>
                    <a:lnTo>
                      <a:pt x="16457" y="73756"/>
                    </a:lnTo>
                    <a:lnTo>
                      <a:pt x="16806" y="73756"/>
                    </a:lnTo>
                    <a:lnTo>
                      <a:pt x="18318" y="73523"/>
                    </a:lnTo>
                    <a:lnTo>
                      <a:pt x="19685" y="72823"/>
                    </a:lnTo>
                    <a:lnTo>
                      <a:pt x="20935" y="71813"/>
                    </a:lnTo>
                    <a:lnTo>
                      <a:pt x="22040" y="70336"/>
                    </a:lnTo>
                    <a:lnTo>
                      <a:pt x="23057" y="68393"/>
                    </a:lnTo>
                    <a:lnTo>
                      <a:pt x="23959" y="66062"/>
                    </a:lnTo>
                    <a:lnTo>
                      <a:pt x="24686" y="63341"/>
                    </a:lnTo>
                    <a:lnTo>
                      <a:pt x="25296" y="60233"/>
                    </a:lnTo>
                    <a:lnTo>
                      <a:pt x="25762" y="56580"/>
                    </a:lnTo>
                    <a:lnTo>
                      <a:pt x="26081" y="52694"/>
                    </a:lnTo>
                    <a:lnTo>
                      <a:pt x="26314" y="48341"/>
                    </a:lnTo>
                    <a:lnTo>
                      <a:pt x="26372" y="43601"/>
                    </a:lnTo>
                    <a:lnTo>
                      <a:pt x="26314" y="39248"/>
                    </a:lnTo>
                    <a:lnTo>
                      <a:pt x="26081" y="35129"/>
                    </a:lnTo>
                    <a:lnTo>
                      <a:pt x="25762" y="31632"/>
                    </a:lnTo>
                    <a:lnTo>
                      <a:pt x="25296" y="28445"/>
                    </a:lnTo>
                    <a:lnTo>
                      <a:pt x="24715" y="25569"/>
                    </a:lnTo>
                    <a:lnTo>
                      <a:pt x="24017" y="23238"/>
                    </a:lnTo>
                    <a:lnTo>
                      <a:pt x="23174" y="21295"/>
                    </a:lnTo>
                    <a:lnTo>
                      <a:pt x="22185" y="19740"/>
                    </a:lnTo>
                    <a:lnTo>
                      <a:pt x="21138" y="18730"/>
                    </a:lnTo>
                    <a:lnTo>
                      <a:pt x="19946" y="18031"/>
                    </a:lnTo>
                    <a:lnTo>
                      <a:pt x="18609" y="17797"/>
                    </a:lnTo>
                    <a:close/>
                    <a:moveTo>
                      <a:pt x="12008" y="233"/>
                    </a:moveTo>
                    <a:lnTo>
                      <a:pt x="15149" y="233"/>
                    </a:lnTo>
                    <a:lnTo>
                      <a:pt x="15149" y="11113"/>
                    </a:lnTo>
                    <a:lnTo>
                      <a:pt x="16457" y="9093"/>
                    </a:lnTo>
                    <a:lnTo>
                      <a:pt x="17649" y="7227"/>
                    </a:lnTo>
                    <a:lnTo>
                      <a:pt x="18696" y="5751"/>
                    </a:lnTo>
                    <a:lnTo>
                      <a:pt x="19685" y="4430"/>
                    </a:lnTo>
                    <a:lnTo>
                      <a:pt x="20557" y="3419"/>
                    </a:lnTo>
                    <a:lnTo>
                      <a:pt x="21371" y="2564"/>
                    </a:lnTo>
                    <a:lnTo>
                      <a:pt x="22127" y="1865"/>
                    </a:lnTo>
                    <a:lnTo>
                      <a:pt x="22825" y="1398"/>
                    </a:lnTo>
                    <a:lnTo>
                      <a:pt x="23523" y="1010"/>
                    </a:lnTo>
                    <a:lnTo>
                      <a:pt x="24162" y="777"/>
                    </a:lnTo>
                    <a:lnTo>
                      <a:pt x="24860" y="699"/>
                    </a:lnTo>
                    <a:lnTo>
                      <a:pt x="25558" y="621"/>
                    </a:lnTo>
                    <a:lnTo>
                      <a:pt x="27070" y="932"/>
                    </a:lnTo>
                    <a:lnTo>
                      <a:pt x="28495" y="1787"/>
                    </a:lnTo>
                    <a:lnTo>
                      <a:pt x="29832" y="3108"/>
                    </a:lnTo>
                    <a:lnTo>
                      <a:pt x="31112" y="4974"/>
                    </a:lnTo>
                    <a:lnTo>
                      <a:pt x="32275" y="7305"/>
                    </a:lnTo>
                    <a:lnTo>
                      <a:pt x="33380" y="10103"/>
                    </a:lnTo>
                    <a:lnTo>
                      <a:pt x="34310" y="13367"/>
                    </a:lnTo>
                    <a:lnTo>
                      <a:pt x="35153" y="16943"/>
                    </a:lnTo>
                    <a:lnTo>
                      <a:pt x="35851" y="20829"/>
                    </a:lnTo>
                    <a:lnTo>
                      <a:pt x="36404" y="25181"/>
                    </a:lnTo>
                    <a:lnTo>
                      <a:pt x="36782" y="29766"/>
                    </a:lnTo>
                    <a:lnTo>
                      <a:pt x="37043" y="34663"/>
                    </a:lnTo>
                    <a:lnTo>
                      <a:pt x="37160" y="39792"/>
                    </a:lnTo>
                    <a:lnTo>
                      <a:pt x="37043" y="44922"/>
                    </a:lnTo>
                    <a:lnTo>
                      <a:pt x="36782" y="49818"/>
                    </a:lnTo>
                    <a:lnTo>
                      <a:pt x="36404" y="54481"/>
                    </a:lnTo>
                    <a:lnTo>
                      <a:pt x="35822" y="58756"/>
                    </a:lnTo>
                    <a:lnTo>
                      <a:pt x="35037" y="62875"/>
                    </a:lnTo>
                    <a:lnTo>
                      <a:pt x="34165" y="66606"/>
                    </a:lnTo>
                    <a:lnTo>
                      <a:pt x="33147" y="70025"/>
                    </a:lnTo>
                    <a:lnTo>
                      <a:pt x="31955" y="73134"/>
                    </a:lnTo>
                    <a:lnTo>
                      <a:pt x="30646" y="75854"/>
                    </a:lnTo>
                    <a:lnTo>
                      <a:pt x="29222" y="78186"/>
                    </a:lnTo>
                    <a:lnTo>
                      <a:pt x="27652" y="80129"/>
                    </a:lnTo>
                    <a:lnTo>
                      <a:pt x="25994" y="81683"/>
                    </a:lnTo>
                    <a:lnTo>
                      <a:pt x="24162" y="82772"/>
                    </a:lnTo>
                    <a:lnTo>
                      <a:pt x="22272" y="83471"/>
                    </a:lnTo>
                    <a:lnTo>
                      <a:pt x="20237" y="83782"/>
                    </a:lnTo>
                    <a:lnTo>
                      <a:pt x="19481" y="83782"/>
                    </a:lnTo>
                    <a:lnTo>
                      <a:pt x="18521" y="83626"/>
                    </a:lnTo>
                    <a:lnTo>
                      <a:pt x="17475" y="83471"/>
                    </a:lnTo>
                    <a:lnTo>
                      <a:pt x="16312" y="83238"/>
                    </a:lnTo>
                    <a:lnTo>
                      <a:pt x="15149" y="83005"/>
                    </a:lnTo>
                    <a:lnTo>
                      <a:pt x="15149" y="109430"/>
                    </a:lnTo>
                    <a:lnTo>
                      <a:pt x="20121" y="112461"/>
                    </a:lnTo>
                    <a:lnTo>
                      <a:pt x="20121" y="120000"/>
                    </a:lnTo>
                    <a:lnTo>
                      <a:pt x="523" y="120000"/>
                    </a:lnTo>
                    <a:lnTo>
                      <a:pt x="523" y="112461"/>
                    </a:lnTo>
                    <a:lnTo>
                      <a:pt x="4972" y="109430"/>
                    </a:lnTo>
                    <a:lnTo>
                      <a:pt x="4972" y="17797"/>
                    </a:lnTo>
                    <a:lnTo>
                      <a:pt x="0" y="17797"/>
                    </a:lnTo>
                    <a:lnTo>
                      <a:pt x="0" y="9948"/>
                    </a:lnTo>
                    <a:lnTo>
                      <a:pt x="12008" y="233"/>
                    </a:lnTo>
                    <a:close/>
                    <a:moveTo>
                      <a:pt x="107904" y="0"/>
                    </a:moveTo>
                    <a:lnTo>
                      <a:pt x="109619" y="233"/>
                    </a:lnTo>
                    <a:lnTo>
                      <a:pt x="111218" y="699"/>
                    </a:lnTo>
                    <a:lnTo>
                      <a:pt x="112701" y="1554"/>
                    </a:lnTo>
                    <a:lnTo>
                      <a:pt x="114068" y="2642"/>
                    </a:lnTo>
                    <a:lnTo>
                      <a:pt x="115289" y="4119"/>
                    </a:lnTo>
                    <a:lnTo>
                      <a:pt x="116423" y="5829"/>
                    </a:lnTo>
                    <a:lnTo>
                      <a:pt x="117354" y="7772"/>
                    </a:lnTo>
                    <a:lnTo>
                      <a:pt x="118168" y="10025"/>
                    </a:lnTo>
                    <a:lnTo>
                      <a:pt x="118807" y="12435"/>
                    </a:lnTo>
                    <a:lnTo>
                      <a:pt x="119302" y="15077"/>
                    </a:lnTo>
                    <a:lnTo>
                      <a:pt x="119592" y="18031"/>
                    </a:lnTo>
                    <a:lnTo>
                      <a:pt x="119709" y="21062"/>
                    </a:lnTo>
                    <a:lnTo>
                      <a:pt x="119622" y="23626"/>
                    </a:lnTo>
                    <a:lnTo>
                      <a:pt x="119360" y="25958"/>
                    </a:lnTo>
                    <a:lnTo>
                      <a:pt x="118953" y="28134"/>
                    </a:lnTo>
                    <a:lnTo>
                      <a:pt x="118458" y="30077"/>
                    </a:lnTo>
                    <a:lnTo>
                      <a:pt x="117790" y="31632"/>
                    </a:lnTo>
                    <a:lnTo>
                      <a:pt x="117034" y="32875"/>
                    </a:lnTo>
                    <a:lnTo>
                      <a:pt x="116161" y="33886"/>
                    </a:lnTo>
                    <a:lnTo>
                      <a:pt x="115173" y="34430"/>
                    </a:lnTo>
                    <a:lnTo>
                      <a:pt x="114126" y="34663"/>
                    </a:lnTo>
                    <a:lnTo>
                      <a:pt x="113137" y="34507"/>
                    </a:lnTo>
                    <a:lnTo>
                      <a:pt x="112207" y="34041"/>
                    </a:lnTo>
                    <a:lnTo>
                      <a:pt x="111247" y="33264"/>
                    </a:lnTo>
                    <a:lnTo>
                      <a:pt x="110259" y="32098"/>
                    </a:lnTo>
                    <a:lnTo>
                      <a:pt x="109241" y="30621"/>
                    </a:lnTo>
                    <a:lnTo>
                      <a:pt x="109241" y="8860"/>
                    </a:lnTo>
                    <a:lnTo>
                      <a:pt x="107904" y="9715"/>
                    </a:lnTo>
                    <a:lnTo>
                      <a:pt x="106653" y="10880"/>
                    </a:lnTo>
                    <a:lnTo>
                      <a:pt x="105577" y="12590"/>
                    </a:lnTo>
                    <a:lnTo>
                      <a:pt x="104589" y="14533"/>
                    </a:lnTo>
                    <a:lnTo>
                      <a:pt x="103746" y="16943"/>
                    </a:lnTo>
                    <a:lnTo>
                      <a:pt x="103019" y="19663"/>
                    </a:lnTo>
                    <a:lnTo>
                      <a:pt x="102437" y="22849"/>
                    </a:lnTo>
                    <a:lnTo>
                      <a:pt x="102001" y="26347"/>
                    </a:lnTo>
                    <a:lnTo>
                      <a:pt x="101681" y="30388"/>
                    </a:lnTo>
                    <a:lnTo>
                      <a:pt x="101448" y="34740"/>
                    </a:lnTo>
                    <a:lnTo>
                      <a:pt x="101390" y="39404"/>
                    </a:lnTo>
                    <a:lnTo>
                      <a:pt x="101448" y="43911"/>
                    </a:lnTo>
                    <a:lnTo>
                      <a:pt x="101681" y="47953"/>
                    </a:lnTo>
                    <a:lnTo>
                      <a:pt x="102030" y="51839"/>
                    </a:lnTo>
                    <a:lnTo>
                      <a:pt x="102524" y="55336"/>
                    </a:lnTo>
                    <a:lnTo>
                      <a:pt x="103135" y="58523"/>
                    </a:lnTo>
                    <a:lnTo>
                      <a:pt x="103833" y="61398"/>
                    </a:lnTo>
                    <a:lnTo>
                      <a:pt x="104676" y="63808"/>
                    </a:lnTo>
                    <a:lnTo>
                      <a:pt x="105606" y="65829"/>
                    </a:lnTo>
                    <a:lnTo>
                      <a:pt x="106653" y="67538"/>
                    </a:lnTo>
                    <a:lnTo>
                      <a:pt x="107787" y="68782"/>
                    </a:lnTo>
                    <a:lnTo>
                      <a:pt x="109038" y="69481"/>
                    </a:lnTo>
                    <a:lnTo>
                      <a:pt x="110346" y="69715"/>
                    </a:lnTo>
                    <a:lnTo>
                      <a:pt x="111102" y="69637"/>
                    </a:lnTo>
                    <a:lnTo>
                      <a:pt x="111858" y="69481"/>
                    </a:lnTo>
                    <a:lnTo>
                      <a:pt x="112643" y="69093"/>
                    </a:lnTo>
                    <a:lnTo>
                      <a:pt x="113428" y="68471"/>
                    </a:lnTo>
                    <a:lnTo>
                      <a:pt x="114300" y="67772"/>
                    </a:lnTo>
                    <a:lnTo>
                      <a:pt x="115260" y="66917"/>
                    </a:lnTo>
                    <a:lnTo>
                      <a:pt x="116278" y="65751"/>
                    </a:lnTo>
                    <a:lnTo>
                      <a:pt x="117354" y="64507"/>
                    </a:lnTo>
                    <a:lnTo>
                      <a:pt x="118604" y="62953"/>
                    </a:lnTo>
                    <a:lnTo>
                      <a:pt x="120000" y="61165"/>
                    </a:lnTo>
                    <a:lnTo>
                      <a:pt x="120000" y="75854"/>
                    </a:lnTo>
                    <a:lnTo>
                      <a:pt x="118313" y="77797"/>
                    </a:lnTo>
                    <a:lnTo>
                      <a:pt x="116772" y="79585"/>
                    </a:lnTo>
                    <a:lnTo>
                      <a:pt x="115318" y="80906"/>
                    </a:lnTo>
                    <a:lnTo>
                      <a:pt x="113952" y="82227"/>
                    </a:lnTo>
                    <a:lnTo>
                      <a:pt x="112643" y="83160"/>
                    </a:lnTo>
                    <a:lnTo>
                      <a:pt x="111364" y="83937"/>
                    </a:lnTo>
                    <a:lnTo>
                      <a:pt x="110084" y="84404"/>
                    </a:lnTo>
                    <a:lnTo>
                      <a:pt x="108805" y="84792"/>
                    </a:lnTo>
                    <a:lnTo>
                      <a:pt x="107496" y="85025"/>
                    </a:lnTo>
                    <a:lnTo>
                      <a:pt x="106159" y="85103"/>
                    </a:lnTo>
                    <a:lnTo>
                      <a:pt x="104327" y="84948"/>
                    </a:lnTo>
                    <a:lnTo>
                      <a:pt x="102641" y="84404"/>
                    </a:lnTo>
                    <a:lnTo>
                      <a:pt x="101070" y="83549"/>
                    </a:lnTo>
                    <a:lnTo>
                      <a:pt x="99617" y="82383"/>
                    </a:lnTo>
                    <a:lnTo>
                      <a:pt x="98221" y="80751"/>
                    </a:lnTo>
                    <a:lnTo>
                      <a:pt x="96942" y="78808"/>
                    </a:lnTo>
                    <a:lnTo>
                      <a:pt x="95779" y="76476"/>
                    </a:lnTo>
                    <a:lnTo>
                      <a:pt x="94645" y="73601"/>
                    </a:lnTo>
                    <a:lnTo>
                      <a:pt x="93598" y="70492"/>
                    </a:lnTo>
                    <a:lnTo>
                      <a:pt x="92696" y="67227"/>
                    </a:lnTo>
                    <a:lnTo>
                      <a:pt x="91940" y="63730"/>
                    </a:lnTo>
                    <a:lnTo>
                      <a:pt x="91301" y="60000"/>
                    </a:lnTo>
                    <a:lnTo>
                      <a:pt x="90835" y="56113"/>
                    </a:lnTo>
                    <a:lnTo>
                      <a:pt x="90457" y="52072"/>
                    </a:lnTo>
                    <a:lnTo>
                      <a:pt x="90254" y="47875"/>
                    </a:lnTo>
                    <a:lnTo>
                      <a:pt x="90167" y="43601"/>
                    </a:lnTo>
                    <a:lnTo>
                      <a:pt x="90283" y="38393"/>
                    </a:lnTo>
                    <a:lnTo>
                      <a:pt x="90574" y="33652"/>
                    </a:lnTo>
                    <a:lnTo>
                      <a:pt x="91010" y="28989"/>
                    </a:lnTo>
                    <a:lnTo>
                      <a:pt x="91679" y="24715"/>
                    </a:lnTo>
                    <a:lnTo>
                      <a:pt x="92435" y="20751"/>
                    </a:lnTo>
                    <a:lnTo>
                      <a:pt x="93423" y="17020"/>
                    </a:lnTo>
                    <a:lnTo>
                      <a:pt x="94499" y="13601"/>
                    </a:lnTo>
                    <a:lnTo>
                      <a:pt x="95749" y="10492"/>
                    </a:lnTo>
                    <a:lnTo>
                      <a:pt x="97145" y="7927"/>
                    </a:lnTo>
                    <a:lnTo>
                      <a:pt x="98628" y="5595"/>
                    </a:lnTo>
                    <a:lnTo>
                      <a:pt x="100256" y="3652"/>
                    </a:lnTo>
                    <a:lnTo>
                      <a:pt x="102001" y="2098"/>
                    </a:lnTo>
                    <a:lnTo>
                      <a:pt x="103891" y="932"/>
                    </a:lnTo>
                    <a:lnTo>
                      <a:pt x="105839" y="233"/>
                    </a:lnTo>
                    <a:lnTo>
                      <a:pt x="107904" y="0"/>
                    </a:lnTo>
                    <a:close/>
                    <a:moveTo>
                      <a:pt x="84613" y="0"/>
                    </a:moveTo>
                    <a:lnTo>
                      <a:pt x="85718" y="310"/>
                    </a:lnTo>
                    <a:lnTo>
                      <a:pt x="86736" y="1088"/>
                    </a:lnTo>
                    <a:lnTo>
                      <a:pt x="87637" y="2331"/>
                    </a:lnTo>
                    <a:lnTo>
                      <a:pt x="88393" y="4041"/>
                    </a:lnTo>
                    <a:lnTo>
                      <a:pt x="89062" y="6062"/>
                    </a:lnTo>
                    <a:lnTo>
                      <a:pt x="89527" y="8471"/>
                    </a:lnTo>
                    <a:lnTo>
                      <a:pt x="89818" y="11036"/>
                    </a:lnTo>
                    <a:lnTo>
                      <a:pt x="89934" y="13834"/>
                    </a:lnTo>
                    <a:lnTo>
                      <a:pt x="89876" y="15777"/>
                    </a:lnTo>
                    <a:lnTo>
                      <a:pt x="89789" y="17642"/>
                    </a:lnTo>
                    <a:lnTo>
                      <a:pt x="89585" y="19585"/>
                    </a:lnTo>
                    <a:lnTo>
                      <a:pt x="89294" y="21528"/>
                    </a:lnTo>
                    <a:lnTo>
                      <a:pt x="88975" y="23549"/>
                    </a:lnTo>
                    <a:lnTo>
                      <a:pt x="88509" y="25725"/>
                    </a:lnTo>
                    <a:lnTo>
                      <a:pt x="87957" y="28056"/>
                    </a:lnTo>
                    <a:lnTo>
                      <a:pt x="87346" y="30544"/>
                    </a:lnTo>
                    <a:lnTo>
                      <a:pt x="86590" y="33341"/>
                    </a:lnTo>
                    <a:lnTo>
                      <a:pt x="85718" y="36373"/>
                    </a:lnTo>
                    <a:lnTo>
                      <a:pt x="84729" y="39792"/>
                    </a:lnTo>
                    <a:lnTo>
                      <a:pt x="83624" y="43601"/>
                    </a:lnTo>
                    <a:lnTo>
                      <a:pt x="71877" y="83782"/>
                    </a:lnTo>
                    <a:lnTo>
                      <a:pt x="63445" y="83782"/>
                    </a:lnTo>
                    <a:lnTo>
                      <a:pt x="63445" y="32953"/>
                    </a:lnTo>
                    <a:lnTo>
                      <a:pt x="51873" y="83782"/>
                    </a:lnTo>
                    <a:lnTo>
                      <a:pt x="44138" y="83782"/>
                    </a:lnTo>
                    <a:lnTo>
                      <a:pt x="44138" y="18186"/>
                    </a:lnTo>
                    <a:lnTo>
                      <a:pt x="38177" y="16632"/>
                    </a:lnTo>
                    <a:lnTo>
                      <a:pt x="38177" y="9170"/>
                    </a:lnTo>
                    <a:lnTo>
                      <a:pt x="49139" y="1943"/>
                    </a:lnTo>
                    <a:lnTo>
                      <a:pt x="53268" y="1943"/>
                    </a:lnTo>
                    <a:lnTo>
                      <a:pt x="53268" y="55414"/>
                    </a:lnTo>
                    <a:lnTo>
                      <a:pt x="65335" y="1943"/>
                    </a:lnTo>
                    <a:lnTo>
                      <a:pt x="72604" y="1943"/>
                    </a:lnTo>
                    <a:lnTo>
                      <a:pt x="72604" y="63886"/>
                    </a:lnTo>
                    <a:lnTo>
                      <a:pt x="80222" y="36761"/>
                    </a:lnTo>
                    <a:lnTo>
                      <a:pt x="80222" y="4818"/>
                    </a:lnTo>
                    <a:lnTo>
                      <a:pt x="80804" y="3419"/>
                    </a:lnTo>
                    <a:lnTo>
                      <a:pt x="81589" y="2098"/>
                    </a:lnTo>
                    <a:lnTo>
                      <a:pt x="82490" y="1010"/>
                    </a:lnTo>
                    <a:lnTo>
                      <a:pt x="83508" y="310"/>
                    </a:lnTo>
                    <a:lnTo>
                      <a:pt x="846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27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DCA7B1-D991-8F4A-AF9A-FE6E4DDD9A43}"/>
              </a:ext>
            </a:extLst>
          </p:cNvPr>
          <p:cNvSpPr/>
          <p:nvPr userDrawn="1"/>
        </p:nvSpPr>
        <p:spPr>
          <a:xfrm>
            <a:off x="-58833" y="-189186"/>
            <a:ext cx="12309665" cy="7236371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18727"/>
            <a:ext cx="7152977" cy="621970"/>
          </a:xfrm>
        </p:spPr>
        <p:txBody>
          <a:bodyPr anchor="b">
            <a:norm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3600" b="0" i="0" u="none" strike="noStrike" cap="none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  <a:cs typeface="Arial"/>
                <a:sym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A3CF-F8CC-43EA-8EA8-2D4DE6B0141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8A9-170F-4A8E-B196-27C5CA6505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291">
            <a:extLst>
              <a:ext uri="{FF2B5EF4-FFF2-40B4-BE49-F238E27FC236}">
                <a16:creationId xmlns:a16="http://schemas.microsoft.com/office/drawing/2014/main" id="{C6D8FCB4-C4DF-544C-9E46-D436F11CCBB6}"/>
              </a:ext>
            </a:extLst>
          </p:cNvPr>
          <p:cNvSpPr/>
          <p:nvPr userDrawn="1"/>
        </p:nvSpPr>
        <p:spPr>
          <a:xfrm>
            <a:off x="388274" y="943109"/>
            <a:ext cx="3282431" cy="45719"/>
          </a:xfrm>
          <a:prstGeom prst="parallelogram">
            <a:avLst>
              <a:gd name="adj" fmla="val 317559"/>
            </a:avLst>
          </a:prstGeom>
          <a:solidFill>
            <a:srgbClr val="F3BE26"/>
          </a:solidFill>
          <a:ln>
            <a:solidFill>
              <a:srgbClr val="F3B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338">
            <a:extLst>
              <a:ext uri="{FF2B5EF4-FFF2-40B4-BE49-F238E27FC236}">
                <a16:creationId xmlns:a16="http://schemas.microsoft.com/office/drawing/2014/main" id="{22B39189-8EF0-7948-8398-51AF0D68CBFD}"/>
              </a:ext>
            </a:extLst>
          </p:cNvPr>
          <p:cNvSpPr/>
          <p:nvPr userDrawn="1"/>
        </p:nvSpPr>
        <p:spPr>
          <a:xfrm>
            <a:off x="3986938" y="935658"/>
            <a:ext cx="106371" cy="106371"/>
          </a:xfrm>
          <a:prstGeom prst="ellipse">
            <a:avLst/>
          </a:prstGeom>
          <a:solidFill>
            <a:srgbClr val="F3BE26"/>
          </a:solidFill>
          <a:ln>
            <a:solidFill>
              <a:srgbClr val="F3B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339">
            <a:extLst>
              <a:ext uri="{FF2B5EF4-FFF2-40B4-BE49-F238E27FC236}">
                <a16:creationId xmlns:a16="http://schemas.microsoft.com/office/drawing/2014/main" id="{0F80BCD8-4F92-CF46-84C7-9C2154EC3136}"/>
              </a:ext>
            </a:extLst>
          </p:cNvPr>
          <p:cNvSpPr/>
          <p:nvPr userDrawn="1"/>
        </p:nvSpPr>
        <p:spPr>
          <a:xfrm>
            <a:off x="4158094" y="935658"/>
            <a:ext cx="106371" cy="106371"/>
          </a:xfrm>
          <a:prstGeom prst="ellipse">
            <a:avLst/>
          </a:prstGeom>
          <a:solidFill>
            <a:srgbClr val="F3BE26"/>
          </a:solidFill>
          <a:ln>
            <a:solidFill>
              <a:srgbClr val="F3B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340">
            <a:extLst>
              <a:ext uri="{FF2B5EF4-FFF2-40B4-BE49-F238E27FC236}">
                <a16:creationId xmlns:a16="http://schemas.microsoft.com/office/drawing/2014/main" id="{5B441028-C158-E940-8CA8-5DB94BA63EDF}"/>
              </a:ext>
            </a:extLst>
          </p:cNvPr>
          <p:cNvSpPr/>
          <p:nvPr userDrawn="1"/>
        </p:nvSpPr>
        <p:spPr>
          <a:xfrm>
            <a:off x="4330383" y="935658"/>
            <a:ext cx="106371" cy="106371"/>
          </a:xfrm>
          <a:prstGeom prst="ellipse">
            <a:avLst/>
          </a:prstGeom>
          <a:solidFill>
            <a:srgbClr val="F3BE26"/>
          </a:solidFill>
          <a:ln>
            <a:solidFill>
              <a:srgbClr val="F3B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341">
            <a:extLst>
              <a:ext uri="{FF2B5EF4-FFF2-40B4-BE49-F238E27FC236}">
                <a16:creationId xmlns:a16="http://schemas.microsoft.com/office/drawing/2014/main" id="{A9715498-9CBA-AC43-974A-71111F24AA15}"/>
              </a:ext>
            </a:extLst>
          </p:cNvPr>
          <p:cNvSpPr/>
          <p:nvPr userDrawn="1"/>
        </p:nvSpPr>
        <p:spPr>
          <a:xfrm>
            <a:off x="4716746" y="930804"/>
            <a:ext cx="106371" cy="106371"/>
          </a:xfrm>
          <a:prstGeom prst="ellipse">
            <a:avLst/>
          </a:prstGeom>
          <a:solidFill>
            <a:srgbClr val="F3BE26"/>
          </a:solidFill>
          <a:ln>
            <a:solidFill>
              <a:srgbClr val="F3B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345">
            <a:extLst>
              <a:ext uri="{FF2B5EF4-FFF2-40B4-BE49-F238E27FC236}">
                <a16:creationId xmlns:a16="http://schemas.microsoft.com/office/drawing/2014/main" id="{3877BAD9-1FD6-DC41-AA8E-B4999595FF37}"/>
              </a:ext>
            </a:extLst>
          </p:cNvPr>
          <p:cNvCxnSpPr/>
          <p:nvPr userDrawn="1"/>
        </p:nvCxnSpPr>
        <p:spPr>
          <a:xfrm>
            <a:off x="1315061" y="111307"/>
            <a:ext cx="3021989" cy="0"/>
          </a:xfrm>
          <a:prstGeom prst="line">
            <a:avLst/>
          </a:prstGeom>
          <a:ln>
            <a:solidFill>
              <a:srgbClr val="F3BE26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46">
            <a:extLst>
              <a:ext uri="{FF2B5EF4-FFF2-40B4-BE49-F238E27FC236}">
                <a16:creationId xmlns:a16="http://schemas.microsoft.com/office/drawing/2014/main" id="{B9AC2040-C912-714A-BAE9-3888970A9A71}"/>
              </a:ext>
            </a:extLst>
          </p:cNvPr>
          <p:cNvCxnSpPr/>
          <p:nvPr userDrawn="1"/>
        </p:nvCxnSpPr>
        <p:spPr>
          <a:xfrm>
            <a:off x="1964835" y="1055984"/>
            <a:ext cx="3021989" cy="0"/>
          </a:xfrm>
          <a:prstGeom prst="line">
            <a:avLst/>
          </a:prstGeom>
          <a:ln>
            <a:solidFill>
              <a:srgbClr val="F3BE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A3CF-F8CC-43EA-8EA8-2D4DE6B0141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8A9-170F-4A8E-B196-27C5CA6505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CA7B1-D991-8F4A-AF9A-FE6E4DDD9A43}"/>
              </a:ext>
            </a:extLst>
          </p:cNvPr>
          <p:cNvSpPr/>
          <p:nvPr userDrawn="1"/>
        </p:nvSpPr>
        <p:spPr>
          <a:xfrm>
            <a:off x="-58833" y="-189186"/>
            <a:ext cx="12309665" cy="7236371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3318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A3CF-F8CC-43EA-8EA8-2D4DE6B0141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8A9-170F-4A8E-B196-27C5CA65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A3CF-F8CC-43EA-8EA8-2D4DE6B0141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8A9-170F-4A8E-B196-27C5CA65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63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A3CF-F8CC-43EA-8EA8-2D4DE6B0141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8A9-170F-4A8E-B196-27C5CA65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15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A77CDB-33BF-384D-85DE-EFEDB2DEA1ED}"/>
              </a:ext>
            </a:extLst>
          </p:cNvPr>
          <p:cNvSpPr/>
          <p:nvPr userDrawn="1"/>
        </p:nvSpPr>
        <p:spPr>
          <a:xfrm>
            <a:off x="0" y="-189186"/>
            <a:ext cx="12192000" cy="7236371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33530-7CE7-4B44-8F44-35AE0C0B83B8}"/>
              </a:ext>
            </a:extLst>
          </p:cNvPr>
          <p:cNvSpPr/>
          <p:nvPr userDrawn="1"/>
        </p:nvSpPr>
        <p:spPr>
          <a:xfrm>
            <a:off x="0" y="6161907"/>
            <a:ext cx="12192000" cy="885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6" name="Shape 48">
            <a:extLst>
              <a:ext uri="{FF2B5EF4-FFF2-40B4-BE49-F238E27FC236}">
                <a16:creationId xmlns:a16="http://schemas.microsoft.com/office/drawing/2014/main" id="{FFC008DB-6B13-BC4B-8D70-D66850BE343A}"/>
              </a:ext>
            </a:extLst>
          </p:cNvPr>
          <p:cNvGrpSpPr/>
          <p:nvPr userDrawn="1"/>
        </p:nvGrpSpPr>
        <p:grpSpPr>
          <a:xfrm>
            <a:off x="2336800" y="1"/>
            <a:ext cx="9855200" cy="6176008"/>
            <a:chOff x="19140487" y="13674"/>
            <a:chExt cx="7443798" cy="6145826"/>
          </a:xfrm>
        </p:grpSpPr>
        <p:sp>
          <p:nvSpPr>
            <p:cNvPr id="7" name="Shape 49">
              <a:extLst>
                <a:ext uri="{FF2B5EF4-FFF2-40B4-BE49-F238E27FC236}">
                  <a16:creationId xmlns:a16="http://schemas.microsoft.com/office/drawing/2014/main" id="{6E222453-110A-5B4F-A749-A7E36D1C3A5D}"/>
                </a:ext>
              </a:extLst>
            </p:cNvPr>
            <p:cNvSpPr/>
            <p:nvPr/>
          </p:nvSpPr>
          <p:spPr>
            <a:xfrm>
              <a:off x="19140487" y="4188798"/>
              <a:ext cx="2302205" cy="1970701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50">
              <a:extLst>
                <a:ext uri="{FF2B5EF4-FFF2-40B4-BE49-F238E27FC236}">
                  <a16:creationId xmlns:a16="http://schemas.microsoft.com/office/drawing/2014/main" id="{A23A5321-DF7C-2A4D-838E-F84E8F082853}"/>
                </a:ext>
              </a:extLst>
            </p:cNvPr>
            <p:cNvSpPr/>
            <p:nvPr/>
          </p:nvSpPr>
          <p:spPr>
            <a:xfrm>
              <a:off x="25663403" y="4032250"/>
              <a:ext cx="920882" cy="2127249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51">
              <a:extLst>
                <a:ext uri="{FF2B5EF4-FFF2-40B4-BE49-F238E27FC236}">
                  <a16:creationId xmlns:a16="http://schemas.microsoft.com/office/drawing/2014/main" id="{5D06831B-87BB-024D-8178-E08FEBBDFA3B}"/>
                </a:ext>
              </a:extLst>
            </p:cNvPr>
            <p:cNvSpPr/>
            <p:nvPr/>
          </p:nvSpPr>
          <p:spPr>
            <a:xfrm>
              <a:off x="25049481" y="2899476"/>
              <a:ext cx="734694" cy="128932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52">
              <a:extLst>
                <a:ext uri="{FF2B5EF4-FFF2-40B4-BE49-F238E27FC236}">
                  <a16:creationId xmlns:a16="http://schemas.microsoft.com/office/drawing/2014/main" id="{48BE6561-9771-8D44-BEEC-65990E5E0477}"/>
                </a:ext>
              </a:extLst>
            </p:cNvPr>
            <p:cNvSpPr/>
            <p:nvPr/>
          </p:nvSpPr>
          <p:spPr>
            <a:xfrm>
              <a:off x="25049481" y="4032250"/>
              <a:ext cx="734692" cy="2127249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53">
              <a:extLst>
                <a:ext uri="{FF2B5EF4-FFF2-40B4-BE49-F238E27FC236}">
                  <a16:creationId xmlns:a16="http://schemas.microsoft.com/office/drawing/2014/main" id="{4C1397AA-1762-A944-A431-60685920EE70}"/>
                </a:ext>
              </a:extLst>
            </p:cNvPr>
            <p:cNvSpPr/>
            <p:nvPr/>
          </p:nvSpPr>
          <p:spPr>
            <a:xfrm>
              <a:off x="24665779" y="706364"/>
              <a:ext cx="477044" cy="2263848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54">
              <a:extLst>
                <a:ext uri="{FF2B5EF4-FFF2-40B4-BE49-F238E27FC236}">
                  <a16:creationId xmlns:a16="http://schemas.microsoft.com/office/drawing/2014/main" id="{4D4899AE-DD03-034D-9149-CFB6BBA61676}"/>
                </a:ext>
              </a:extLst>
            </p:cNvPr>
            <p:cNvSpPr/>
            <p:nvPr/>
          </p:nvSpPr>
          <p:spPr>
            <a:xfrm>
              <a:off x="24665779" y="2899477"/>
              <a:ext cx="477044" cy="128932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55">
              <a:extLst>
                <a:ext uri="{FF2B5EF4-FFF2-40B4-BE49-F238E27FC236}">
                  <a16:creationId xmlns:a16="http://schemas.microsoft.com/office/drawing/2014/main" id="{D322E769-E9EC-9F4C-8A2D-0C847894159B}"/>
                </a:ext>
              </a:extLst>
            </p:cNvPr>
            <p:cNvSpPr/>
            <p:nvPr/>
          </p:nvSpPr>
          <p:spPr>
            <a:xfrm>
              <a:off x="24665779" y="4032250"/>
              <a:ext cx="477044" cy="2127249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56">
              <a:extLst>
                <a:ext uri="{FF2B5EF4-FFF2-40B4-BE49-F238E27FC236}">
                  <a16:creationId xmlns:a16="http://schemas.microsoft.com/office/drawing/2014/main" id="{2FBD343F-1C4A-AA4C-BC0A-9EC9F58E3C91}"/>
                </a:ext>
              </a:extLst>
            </p:cNvPr>
            <p:cNvSpPr/>
            <p:nvPr/>
          </p:nvSpPr>
          <p:spPr>
            <a:xfrm>
              <a:off x="19140487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57">
              <a:extLst>
                <a:ext uri="{FF2B5EF4-FFF2-40B4-BE49-F238E27FC236}">
                  <a16:creationId xmlns:a16="http://schemas.microsoft.com/office/drawing/2014/main" id="{9641C2D5-4AA0-244A-AE5D-0294EC26EB95}"/>
                </a:ext>
              </a:extLst>
            </p:cNvPr>
            <p:cNvSpPr/>
            <p:nvPr/>
          </p:nvSpPr>
          <p:spPr>
            <a:xfrm>
              <a:off x="19140487" y="2899477"/>
              <a:ext cx="5662612" cy="128932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58">
              <a:extLst>
                <a:ext uri="{FF2B5EF4-FFF2-40B4-BE49-F238E27FC236}">
                  <a16:creationId xmlns:a16="http://schemas.microsoft.com/office/drawing/2014/main" id="{C9F981CE-F818-2641-8B84-F5D92F61BF0A}"/>
                </a:ext>
              </a:extLst>
            </p:cNvPr>
            <p:cNvSpPr/>
            <p:nvPr/>
          </p:nvSpPr>
          <p:spPr>
            <a:xfrm>
              <a:off x="19140487" y="4032250"/>
              <a:ext cx="5662612" cy="2127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46156" y="120000"/>
                  </a:lnTo>
                  <a:lnTo>
                    <a:pt x="46156" y="16208"/>
                  </a:lnTo>
                  <a:lnTo>
                    <a:pt x="0" y="16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59">
              <a:extLst>
                <a:ext uri="{FF2B5EF4-FFF2-40B4-BE49-F238E27FC236}">
                  <a16:creationId xmlns:a16="http://schemas.microsoft.com/office/drawing/2014/main" id="{4E155A0D-5658-BE41-A33E-7580D721657D}"/>
                </a:ext>
              </a:extLst>
            </p:cNvPr>
            <p:cNvSpPr/>
            <p:nvPr/>
          </p:nvSpPr>
          <p:spPr>
            <a:xfrm>
              <a:off x="19140487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Shape 63">
            <a:extLst>
              <a:ext uri="{FF2B5EF4-FFF2-40B4-BE49-F238E27FC236}">
                <a16:creationId xmlns:a16="http://schemas.microsoft.com/office/drawing/2014/main" id="{2A7FE252-E0B9-3048-88E3-5A9C8EAE6118}"/>
              </a:ext>
            </a:extLst>
          </p:cNvPr>
          <p:cNvGrpSpPr/>
          <p:nvPr userDrawn="1"/>
        </p:nvGrpSpPr>
        <p:grpSpPr>
          <a:xfrm>
            <a:off x="1550010" y="6172200"/>
            <a:ext cx="914162" cy="533478"/>
            <a:chOff x="518031" y="978680"/>
            <a:chExt cx="4572000" cy="2667392"/>
          </a:xfrm>
        </p:grpSpPr>
        <p:sp>
          <p:nvSpPr>
            <p:cNvPr id="19" name="Shape 64">
              <a:extLst>
                <a:ext uri="{FF2B5EF4-FFF2-40B4-BE49-F238E27FC236}">
                  <a16:creationId xmlns:a16="http://schemas.microsoft.com/office/drawing/2014/main" id="{2569BDE8-4B19-2A41-A2D4-9BBB80D89039}"/>
                </a:ext>
              </a:extLst>
            </p:cNvPr>
            <p:cNvSpPr/>
            <p:nvPr/>
          </p:nvSpPr>
          <p:spPr>
            <a:xfrm>
              <a:off x="3295650" y="978680"/>
              <a:ext cx="1143000" cy="263228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65">
              <a:extLst>
                <a:ext uri="{FF2B5EF4-FFF2-40B4-BE49-F238E27FC236}">
                  <a16:creationId xmlns:a16="http://schemas.microsoft.com/office/drawing/2014/main" id="{0FD3DCB9-A8FA-C241-ABCA-D4EC0DA6ECE7}"/>
                </a:ext>
              </a:extLst>
            </p:cNvPr>
            <p:cNvSpPr/>
            <p:nvPr/>
          </p:nvSpPr>
          <p:spPr>
            <a:xfrm>
              <a:off x="518031" y="1922793"/>
              <a:ext cx="4572000" cy="17232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609" y="17797"/>
                  </a:moveTo>
                  <a:lnTo>
                    <a:pt x="18085" y="17797"/>
                  </a:lnTo>
                  <a:lnTo>
                    <a:pt x="17533" y="17875"/>
                  </a:lnTo>
                  <a:lnTo>
                    <a:pt x="16893" y="18108"/>
                  </a:lnTo>
                  <a:lnTo>
                    <a:pt x="16079" y="18264"/>
                  </a:lnTo>
                  <a:lnTo>
                    <a:pt x="15149" y="18730"/>
                  </a:lnTo>
                  <a:lnTo>
                    <a:pt x="15149" y="73601"/>
                  </a:lnTo>
                  <a:lnTo>
                    <a:pt x="15643" y="73756"/>
                  </a:lnTo>
                  <a:lnTo>
                    <a:pt x="16079" y="73756"/>
                  </a:lnTo>
                  <a:lnTo>
                    <a:pt x="16457" y="73756"/>
                  </a:lnTo>
                  <a:lnTo>
                    <a:pt x="16806" y="73756"/>
                  </a:lnTo>
                  <a:lnTo>
                    <a:pt x="18318" y="73523"/>
                  </a:lnTo>
                  <a:lnTo>
                    <a:pt x="19685" y="72823"/>
                  </a:lnTo>
                  <a:lnTo>
                    <a:pt x="20935" y="71813"/>
                  </a:lnTo>
                  <a:lnTo>
                    <a:pt x="22040" y="70336"/>
                  </a:lnTo>
                  <a:lnTo>
                    <a:pt x="23057" y="68393"/>
                  </a:lnTo>
                  <a:lnTo>
                    <a:pt x="23959" y="66062"/>
                  </a:lnTo>
                  <a:lnTo>
                    <a:pt x="24686" y="63341"/>
                  </a:lnTo>
                  <a:lnTo>
                    <a:pt x="25296" y="60233"/>
                  </a:lnTo>
                  <a:lnTo>
                    <a:pt x="25762" y="56580"/>
                  </a:lnTo>
                  <a:lnTo>
                    <a:pt x="26081" y="52694"/>
                  </a:lnTo>
                  <a:lnTo>
                    <a:pt x="26314" y="48341"/>
                  </a:lnTo>
                  <a:lnTo>
                    <a:pt x="26372" y="43601"/>
                  </a:lnTo>
                  <a:lnTo>
                    <a:pt x="26314" y="39248"/>
                  </a:lnTo>
                  <a:lnTo>
                    <a:pt x="26081" y="35129"/>
                  </a:lnTo>
                  <a:lnTo>
                    <a:pt x="25762" y="31632"/>
                  </a:lnTo>
                  <a:lnTo>
                    <a:pt x="25296" y="28445"/>
                  </a:lnTo>
                  <a:lnTo>
                    <a:pt x="24715" y="25569"/>
                  </a:lnTo>
                  <a:lnTo>
                    <a:pt x="24017" y="23238"/>
                  </a:lnTo>
                  <a:lnTo>
                    <a:pt x="23174" y="21295"/>
                  </a:lnTo>
                  <a:lnTo>
                    <a:pt x="22185" y="19740"/>
                  </a:lnTo>
                  <a:lnTo>
                    <a:pt x="21138" y="18730"/>
                  </a:lnTo>
                  <a:lnTo>
                    <a:pt x="19946" y="18031"/>
                  </a:lnTo>
                  <a:lnTo>
                    <a:pt x="18609" y="17797"/>
                  </a:lnTo>
                  <a:close/>
                  <a:moveTo>
                    <a:pt x="12008" y="233"/>
                  </a:moveTo>
                  <a:lnTo>
                    <a:pt x="15149" y="233"/>
                  </a:lnTo>
                  <a:lnTo>
                    <a:pt x="15149" y="11113"/>
                  </a:lnTo>
                  <a:lnTo>
                    <a:pt x="16457" y="9093"/>
                  </a:lnTo>
                  <a:lnTo>
                    <a:pt x="17649" y="7227"/>
                  </a:lnTo>
                  <a:lnTo>
                    <a:pt x="18696" y="5751"/>
                  </a:lnTo>
                  <a:lnTo>
                    <a:pt x="19685" y="4430"/>
                  </a:lnTo>
                  <a:lnTo>
                    <a:pt x="20557" y="3419"/>
                  </a:lnTo>
                  <a:lnTo>
                    <a:pt x="21371" y="2564"/>
                  </a:lnTo>
                  <a:lnTo>
                    <a:pt x="22127" y="1865"/>
                  </a:lnTo>
                  <a:lnTo>
                    <a:pt x="22825" y="1398"/>
                  </a:lnTo>
                  <a:lnTo>
                    <a:pt x="23523" y="1010"/>
                  </a:lnTo>
                  <a:lnTo>
                    <a:pt x="24162" y="777"/>
                  </a:lnTo>
                  <a:lnTo>
                    <a:pt x="24860" y="699"/>
                  </a:lnTo>
                  <a:lnTo>
                    <a:pt x="25558" y="621"/>
                  </a:lnTo>
                  <a:lnTo>
                    <a:pt x="27070" y="932"/>
                  </a:lnTo>
                  <a:lnTo>
                    <a:pt x="28495" y="1787"/>
                  </a:lnTo>
                  <a:lnTo>
                    <a:pt x="29832" y="3108"/>
                  </a:lnTo>
                  <a:lnTo>
                    <a:pt x="31112" y="4974"/>
                  </a:lnTo>
                  <a:lnTo>
                    <a:pt x="32275" y="7305"/>
                  </a:lnTo>
                  <a:lnTo>
                    <a:pt x="33380" y="10103"/>
                  </a:lnTo>
                  <a:lnTo>
                    <a:pt x="34310" y="13367"/>
                  </a:lnTo>
                  <a:lnTo>
                    <a:pt x="35153" y="16943"/>
                  </a:lnTo>
                  <a:lnTo>
                    <a:pt x="35851" y="20829"/>
                  </a:lnTo>
                  <a:lnTo>
                    <a:pt x="36404" y="25181"/>
                  </a:lnTo>
                  <a:lnTo>
                    <a:pt x="36782" y="29766"/>
                  </a:lnTo>
                  <a:lnTo>
                    <a:pt x="37043" y="34663"/>
                  </a:lnTo>
                  <a:lnTo>
                    <a:pt x="37160" y="39792"/>
                  </a:lnTo>
                  <a:lnTo>
                    <a:pt x="37043" y="44922"/>
                  </a:lnTo>
                  <a:lnTo>
                    <a:pt x="36782" y="49818"/>
                  </a:lnTo>
                  <a:lnTo>
                    <a:pt x="36404" y="54481"/>
                  </a:lnTo>
                  <a:lnTo>
                    <a:pt x="35822" y="58756"/>
                  </a:lnTo>
                  <a:lnTo>
                    <a:pt x="35037" y="62875"/>
                  </a:lnTo>
                  <a:lnTo>
                    <a:pt x="34165" y="66606"/>
                  </a:lnTo>
                  <a:lnTo>
                    <a:pt x="33147" y="70025"/>
                  </a:lnTo>
                  <a:lnTo>
                    <a:pt x="31955" y="73134"/>
                  </a:lnTo>
                  <a:lnTo>
                    <a:pt x="30646" y="75854"/>
                  </a:lnTo>
                  <a:lnTo>
                    <a:pt x="29222" y="78186"/>
                  </a:lnTo>
                  <a:lnTo>
                    <a:pt x="27652" y="80129"/>
                  </a:lnTo>
                  <a:lnTo>
                    <a:pt x="25994" y="81683"/>
                  </a:lnTo>
                  <a:lnTo>
                    <a:pt x="24162" y="82772"/>
                  </a:lnTo>
                  <a:lnTo>
                    <a:pt x="22272" y="83471"/>
                  </a:lnTo>
                  <a:lnTo>
                    <a:pt x="20237" y="83782"/>
                  </a:lnTo>
                  <a:lnTo>
                    <a:pt x="19481" y="83782"/>
                  </a:lnTo>
                  <a:lnTo>
                    <a:pt x="18521" y="83626"/>
                  </a:lnTo>
                  <a:lnTo>
                    <a:pt x="17475" y="83471"/>
                  </a:lnTo>
                  <a:lnTo>
                    <a:pt x="16312" y="83238"/>
                  </a:lnTo>
                  <a:lnTo>
                    <a:pt x="15149" y="83005"/>
                  </a:lnTo>
                  <a:lnTo>
                    <a:pt x="15149" y="109430"/>
                  </a:lnTo>
                  <a:lnTo>
                    <a:pt x="20121" y="112461"/>
                  </a:lnTo>
                  <a:lnTo>
                    <a:pt x="20121" y="120000"/>
                  </a:lnTo>
                  <a:lnTo>
                    <a:pt x="523" y="120000"/>
                  </a:lnTo>
                  <a:lnTo>
                    <a:pt x="523" y="112461"/>
                  </a:lnTo>
                  <a:lnTo>
                    <a:pt x="4972" y="109430"/>
                  </a:lnTo>
                  <a:lnTo>
                    <a:pt x="4972" y="17797"/>
                  </a:lnTo>
                  <a:lnTo>
                    <a:pt x="0" y="17797"/>
                  </a:lnTo>
                  <a:lnTo>
                    <a:pt x="0" y="9948"/>
                  </a:lnTo>
                  <a:lnTo>
                    <a:pt x="12008" y="233"/>
                  </a:lnTo>
                  <a:close/>
                  <a:moveTo>
                    <a:pt x="107904" y="0"/>
                  </a:moveTo>
                  <a:lnTo>
                    <a:pt x="109619" y="233"/>
                  </a:lnTo>
                  <a:lnTo>
                    <a:pt x="111218" y="699"/>
                  </a:lnTo>
                  <a:lnTo>
                    <a:pt x="112701" y="1554"/>
                  </a:lnTo>
                  <a:lnTo>
                    <a:pt x="114068" y="2642"/>
                  </a:lnTo>
                  <a:lnTo>
                    <a:pt x="115289" y="4119"/>
                  </a:lnTo>
                  <a:lnTo>
                    <a:pt x="116423" y="5829"/>
                  </a:lnTo>
                  <a:lnTo>
                    <a:pt x="117354" y="7772"/>
                  </a:lnTo>
                  <a:lnTo>
                    <a:pt x="118168" y="10025"/>
                  </a:lnTo>
                  <a:lnTo>
                    <a:pt x="118807" y="12435"/>
                  </a:lnTo>
                  <a:lnTo>
                    <a:pt x="119302" y="15077"/>
                  </a:lnTo>
                  <a:lnTo>
                    <a:pt x="119592" y="18031"/>
                  </a:lnTo>
                  <a:lnTo>
                    <a:pt x="119709" y="21062"/>
                  </a:lnTo>
                  <a:lnTo>
                    <a:pt x="119622" y="23626"/>
                  </a:lnTo>
                  <a:lnTo>
                    <a:pt x="119360" y="25958"/>
                  </a:lnTo>
                  <a:lnTo>
                    <a:pt x="118953" y="28134"/>
                  </a:lnTo>
                  <a:lnTo>
                    <a:pt x="118458" y="30077"/>
                  </a:lnTo>
                  <a:lnTo>
                    <a:pt x="117790" y="31632"/>
                  </a:lnTo>
                  <a:lnTo>
                    <a:pt x="117034" y="32875"/>
                  </a:lnTo>
                  <a:lnTo>
                    <a:pt x="116161" y="33886"/>
                  </a:lnTo>
                  <a:lnTo>
                    <a:pt x="115173" y="34430"/>
                  </a:lnTo>
                  <a:lnTo>
                    <a:pt x="114126" y="34663"/>
                  </a:lnTo>
                  <a:lnTo>
                    <a:pt x="113137" y="34507"/>
                  </a:lnTo>
                  <a:lnTo>
                    <a:pt x="112207" y="34041"/>
                  </a:lnTo>
                  <a:lnTo>
                    <a:pt x="111247" y="33264"/>
                  </a:lnTo>
                  <a:lnTo>
                    <a:pt x="110259" y="32098"/>
                  </a:lnTo>
                  <a:lnTo>
                    <a:pt x="109241" y="30621"/>
                  </a:lnTo>
                  <a:lnTo>
                    <a:pt x="109241" y="8860"/>
                  </a:lnTo>
                  <a:lnTo>
                    <a:pt x="107904" y="9715"/>
                  </a:lnTo>
                  <a:lnTo>
                    <a:pt x="106653" y="10880"/>
                  </a:lnTo>
                  <a:lnTo>
                    <a:pt x="105577" y="12590"/>
                  </a:lnTo>
                  <a:lnTo>
                    <a:pt x="104589" y="14533"/>
                  </a:lnTo>
                  <a:lnTo>
                    <a:pt x="103746" y="16943"/>
                  </a:lnTo>
                  <a:lnTo>
                    <a:pt x="103019" y="19663"/>
                  </a:lnTo>
                  <a:lnTo>
                    <a:pt x="102437" y="22849"/>
                  </a:lnTo>
                  <a:lnTo>
                    <a:pt x="102001" y="26347"/>
                  </a:lnTo>
                  <a:lnTo>
                    <a:pt x="101681" y="30388"/>
                  </a:lnTo>
                  <a:lnTo>
                    <a:pt x="101448" y="34740"/>
                  </a:lnTo>
                  <a:lnTo>
                    <a:pt x="101390" y="39404"/>
                  </a:lnTo>
                  <a:lnTo>
                    <a:pt x="101448" y="43911"/>
                  </a:lnTo>
                  <a:lnTo>
                    <a:pt x="101681" y="47953"/>
                  </a:lnTo>
                  <a:lnTo>
                    <a:pt x="102030" y="51839"/>
                  </a:lnTo>
                  <a:lnTo>
                    <a:pt x="102524" y="55336"/>
                  </a:lnTo>
                  <a:lnTo>
                    <a:pt x="103135" y="58523"/>
                  </a:lnTo>
                  <a:lnTo>
                    <a:pt x="103833" y="61398"/>
                  </a:lnTo>
                  <a:lnTo>
                    <a:pt x="104676" y="63808"/>
                  </a:lnTo>
                  <a:lnTo>
                    <a:pt x="105606" y="65829"/>
                  </a:lnTo>
                  <a:lnTo>
                    <a:pt x="106653" y="67538"/>
                  </a:lnTo>
                  <a:lnTo>
                    <a:pt x="107787" y="68782"/>
                  </a:lnTo>
                  <a:lnTo>
                    <a:pt x="109038" y="69481"/>
                  </a:lnTo>
                  <a:lnTo>
                    <a:pt x="110346" y="69715"/>
                  </a:lnTo>
                  <a:lnTo>
                    <a:pt x="111102" y="69637"/>
                  </a:lnTo>
                  <a:lnTo>
                    <a:pt x="111858" y="69481"/>
                  </a:lnTo>
                  <a:lnTo>
                    <a:pt x="112643" y="69093"/>
                  </a:lnTo>
                  <a:lnTo>
                    <a:pt x="113428" y="68471"/>
                  </a:lnTo>
                  <a:lnTo>
                    <a:pt x="114300" y="67772"/>
                  </a:lnTo>
                  <a:lnTo>
                    <a:pt x="115260" y="66917"/>
                  </a:lnTo>
                  <a:lnTo>
                    <a:pt x="116278" y="65751"/>
                  </a:lnTo>
                  <a:lnTo>
                    <a:pt x="117354" y="64507"/>
                  </a:lnTo>
                  <a:lnTo>
                    <a:pt x="118604" y="62953"/>
                  </a:lnTo>
                  <a:lnTo>
                    <a:pt x="120000" y="61165"/>
                  </a:lnTo>
                  <a:lnTo>
                    <a:pt x="120000" y="75854"/>
                  </a:lnTo>
                  <a:lnTo>
                    <a:pt x="118313" y="77797"/>
                  </a:lnTo>
                  <a:lnTo>
                    <a:pt x="116772" y="79585"/>
                  </a:lnTo>
                  <a:lnTo>
                    <a:pt x="115318" y="80906"/>
                  </a:lnTo>
                  <a:lnTo>
                    <a:pt x="113952" y="82227"/>
                  </a:lnTo>
                  <a:lnTo>
                    <a:pt x="112643" y="83160"/>
                  </a:lnTo>
                  <a:lnTo>
                    <a:pt x="111364" y="83937"/>
                  </a:lnTo>
                  <a:lnTo>
                    <a:pt x="110084" y="84404"/>
                  </a:lnTo>
                  <a:lnTo>
                    <a:pt x="108805" y="84792"/>
                  </a:lnTo>
                  <a:lnTo>
                    <a:pt x="107496" y="85025"/>
                  </a:lnTo>
                  <a:lnTo>
                    <a:pt x="106159" y="85103"/>
                  </a:lnTo>
                  <a:lnTo>
                    <a:pt x="104327" y="84948"/>
                  </a:lnTo>
                  <a:lnTo>
                    <a:pt x="102641" y="84404"/>
                  </a:lnTo>
                  <a:lnTo>
                    <a:pt x="101070" y="83549"/>
                  </a:lnTo>
                  <a:lnTo>
                    <a:pt x="99617" y="82383"/>
                  </a:lnTo>
                  <a:lnTo>
                    <a:pt x="98221" y="80751"/>
                  </a:lnTo>
                  <a:lnTo>
                    <a:pt x="96942" y="78808"/>
                  </a:lnTo>
                  <a:lnTo>
                    <a:pt x="95779" y="76476"/>
                  </a:lnTo>
                  <a:lnTo>
                    <a:pt x="94645" y="73601"/>
                  </a:lnTo>
                  <a:lnTo>
                    <a:pt x="93598" y="70492"/>
                  </a:lnTo>
                  <a:lnTo>
                    <a:pt x="92696" y="67227"/>
                  </a:lnTo>
                  <a:lnTo>
                    <a:pt x="91940" y="63730"/>
                  </a:lnTo>
                  <a:lnTo>
                    <a:pt x="91301" y="60000"/>
                  </a:lnTo>
                  <a:lnTo>
                    <a:pt x="90835" y="56113"/>
                  </a:lnTo>
                  <a:lnTo>
                    <a:pt x="90457" y="52072"/>
                  </a:lnTo>
                  <a:lnTo>
                    <a:pt x="90254" y="47875"/>
                  </a:lnTo>
                  <a:lnTo>
                    <a:pt x="90167" y="43601"/>
                  </a:lnTo>
                  <a:lnTo>
                    <a:pt x="90283" y="38393"/>
                  </a:lnTo>
                  <a:lnTo>
                    <a:pt x="90574" y="33652"/>
                  </a:lnTo>
                  <a:lnTo>
                    <a:pt x="91010" y="28989"/>
                  </a:lnTo>
                  <a:lnTo>
                    <a:pt x="91679" y="24715"/>
                  </a:lnTo>
                  <a:lnTo>
                    <a:pt x="92435" y="20751"/>
                  </a:lnTo>
                  <a:lnTo>
                    <a:pt x="93423" y="17020"/>
                  </a:lnTo>
                  <a:lnTo>
                    <a:pt x="94499" y="13601"/>
                  </a:lnTo>
                  <a:lnTo>
                    <a:pt x="95749" y="10492"/>
                  </a:lnTo>
                  <a:lnTo>
                    <a:pt x="97145" y="7927"/>
                  </a:lnTo>
                  <a:lnTo>
                    <a:pt x="98628" y="5595"/>
                  </a:lnTo>
                  <a:lnTo>
                    <a:pt x="100256" y="3652"/>
                  </a:lnTo>
                  <a:lnTo>
                    <a:pt x="102001" y="2098"/>
                  </a:lnTo>
                  <a:lnTo>
                    <a:pt x="103891" y="932"/>
                  </a:lnTo>
                  <a:lnTo>
                    <a:pt x="105839" y="233"/>
                  </a:lnTo>
                  <a:lnTo>
                    <a:pt x="107904" y="0"/>
                  </a:lnTo>
                  <a:close/>
                  <a:moveTo>
                    <a:pt x="84613" y="0"/>
                  </a:moveTo>
                  <a:lnTo>
                    <a:pt x="85718" y="310"/>
                  </a:lnTo>
                  <a:lnTo>
                    <a:pt x="86736" y="1088"/>
                  </a:lnTo>
                  <a:lnTo>
                    <a:pt x="87637" y="2331"/>
                  </a:lnTo>
                  <a:lnTo>
                    <a:pt x="88393" y="4041"/>
                  </a:lnTo>
                  <a:lnTo>
                    <a:pt x="89062" y="6062"/>
                  </a:lnTo>
                  <a:lnTo>
                    <a:pt x="89527" y="8471"/>
                  </a:lnTo>
                  <a:lnTo>
                    <a:pt x="89818" y="11036"/>
                  </a:lnTo>
                  <a:lnTo>
                    <a:pt x="89934" y="13834"/>
                  </a:lnTo>
                  <a:lnTo>
                    <a:pt x="89876" y="15777"/>
                  </a:lnTo>
                  <a:lnTo>
                    <a:pt x="89789" y="17642"/>
                  </a:lnTo>
                  <a:lnTo>
                    <a:pt x="89585" y="19585"/>
                  </a:lnTo>
                  <a:lnTo>
                    <a:pt x="89294" y="21528"/>
                  </a:lnTo>
                  <a:lnTo>
                    <a:pt x="88975" y="23549"/>
                  </a:lnTo>
                  <a:lnTo>
                    <a:pt x="88509" y="25725"/>
                  </a:lnTo>
                  <a:lnTo>
                    <a:pt x="87957" y="28056"/>
                  </a:lnTo>
                  <a:lnTo>
                    <a:pt x="87346" y="30544"/>
                  </a:lnTo>
                  <a:lnTo>
                    <a:pt x="86590" y="33341"/>
                  </a:lnTo>
                  <a:lnTo>
                    <a:pt x="85718" y="36373"/>
                  </a:lnTo>
                  <a:lnTo>
                    <a:pt x="84729" y="39792"/>
                  </a:lnTo>
                  <a:lnTo>
                    <a:pt x="83624" y="43601"/>
                  </a:lnTo>
                  <a:lnTo>
                    <a:pt x="71877" y="83782"/>
                  </a:lnTo>
                  <a:lnTo>
                    <a:pt x="63445" y="83782"/>
                  </a:lnTo>
                  <a:lnTo>
                    <a:pt x="63445" y="32953"/>
                  </a:lnTo>
                  <a:lnTo>
                    <a:pt x="51873" y="83782"/>
                  </a:lnTo>
                  <a:lnTo>
                    <a:pt x="44138" y="83782"/>
                  </a:lnTo>
                  <a:lnTo>
                    <a:pt x="44138" y="18186"/>
                  </a:lnTo>
                  <a:lnTo>
                    <a:pt x="38177" y="16632"/>
                  </a:lnTo>
                  <a:lnTo>
                    <a:pt x="38177" y="9170"/>
                  </a:lnTo>
                  <a:lnTo>
                    <a:pt x="49139" y="1943"/>
                  </a:lnTo>
                  <a:lnTo>
                    <a:pt x="53268" y="1943"/>
                  </a:lnTo>
                  <a:lnTo>
                    <a:pt x="53268" y="55414"/>
                  </a:lnTo>
                  <a:lnTo>
                    <a:pt x="65335" y="1943"/>
                  </a:lnTo>
                  <a:lnTo>
                    <a:pt x="72604" y="1943"/>
                  </a:lnTo>
                  <a:lnTo>
                    <a:pt x="72604" y="63886"/>
                  </a:lnTo>
                  <a:lnTo>
                    <a:pt x="80222" y="36761"/>
                  </a:lnTo>
                  <a:lnTo>
                    <a:pt x="80222" y="4818"/>
                  </a:lnTo>
                  <a:lnTo>
                    <a:pt x="80804" y="3419"/>
                  </a:lnTo>
                  <a:lnTo>
                    <a:pt x="81589" y="2098"/>
                  </a:lnTo>
                  <a:lnTo>
                    <a:pt x="82490" y="1010"/>
                  </a:lnTo>
                  <a:lnTo>
                    <a:pt x="83508" y="310"/>
                  </a:lnTo>
                  <a:lnTo>
                    <a:pt x="84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97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7E014-4CC6-45BC-A937-B0DEA9C0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73AAC-076E-4AA9-BB3D-984410D2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126B2-DF8C-4160-A959-E1A2AB2D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0F06D-A144-428F-B66E-5AC46A76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F07C3-17AB-4B0A-9BEB-8B88BEC0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81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A3CF-F8CC-43EA-8EA8-2D4DE6B0141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8A9-170F-4A8E-B196-27C5CA6505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69314-FAD4-0140-984F-F3543E791282}"/>
              </a:ext>
            </a:extLst>
          </p:cNvPr>
          <p:cNvSpPr/>
          <p:nvPr userDrawn="1"/>
        </p:nvSpPr>
        <p:spPr>
          <a:xfrm>
            <a:off x="1" y="-189186"/>
            <a:ext cx="12309665" cy="7236371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EC6A1-4290-6E4E-8AA3-1A11480F6D47}"/>
              </a:ext>
            </a:extLst>
          </p:cNvPr>
          <p:cNvSpPr/>
          <p:nvPr userDrawn="1"/>
        </p:nvSpPr>
        <p:spPr>
          <a:xfrm>
            <a:off x="1" y="4981903"/>
            <a:ext cx="12309665" cy="2065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9" name="Shape 167">
            <a:extLst>
              <a:ext uri="{FF2B5EF4-FFF2-40B4-BE49-F238E27FC236}">
                <a16:creationId xmlns:a16="http://schemas.microsoft.com/office/drawing/2014/main" id="{950C4538-CA17-9E46-A84E-901DE41310E3}"/>
              </a:ext>
            </a:extLst>
          </p:cNvPr>
          <p:cNvGrpSpPr/>
          <p:nvPr userDrawn="1"/>
        </p:nvGrpSpPr>
        <p:grpSpPr>
          <a:xfrm>
            <a:off x="496988" y="5995948"/>
            <a:ext cx="1030472" cy="781027"/>
            <a:chOff x="1550414" y="5769812"/>
            <a:chExt cx="1235084" cy="935866"/>
          </a:xfrm>
        </p:grpSpPr>
        <p:grpSp>
          <p:nvGrpSpPr>
            <p:cNvPr id="10" name="Shape 168">
              <a:extLst>
                <a:ext uri="{FF2B5EF4-FFF2-40B4-BE49-F238E27FC236}">
                  <a16:creationId xmlns:a16="http://schemas.microsoft.com/office/drawing/2014/main" id="{B6355862-B93D-7244-BFB2-CF2003C887FD}"/>
                </a:ext>
              </a:extLst>
            </p:cNvPr>
            <p:cNvGrpSpPr/>
            <p:nvPr/>
          </p:nvGrpSpPr>
          <p:grpSpPr>
            <a:xfrm>
              <a:off x="2337340" y="5769812"/>
              <a:ext cx="448158" cy="402309"/>
              <a:chOff x="1905000" y="5715000"/>
              <a:chExt cx="445769" cy="380999"/>
            </a:xfrm>
          </p:grpSpPr>
          <p:sp>
            <p:nvSpPr>
              <p:cNvPr id="14" name="Shape 169">
                <a:extLst>
                  <a:ext uri="{FF2B5EF4-FFF2-40B4-BE49-F238E27FC236}">
                    <a16:creationId xmlns:a16="http://schemas.microsoft.com/office/drawing/2014/main" id="{17A7CE35-2C1D-B84E-8823-47ADD2B414E6}"/>
                  </a:ext>
                </a:extLst>
              </p:cNvPr>
              <p:cNvSpPr/>
              <p:nvPr/>
            </p:nvSpPr>
            <p:spPr>
              <a:xfrm>
                <a:off x="2293619" y="5988117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70">
                <a:extLst>
                  <a:ext uri="{FF2B5EF4-FFF2-40B4-BE49-F238E27FC236}">
                    <a16:creationId xmlns:a16="http://schemas.microsoft.com/office/drawing/2014/main" id="{901189A7-5000-4349-ACE5-AFB6EDBC64E2}"/>
                  </a:ext>
                </a:extLst>
              </p:cNvPr>
              <p:cNvSpPr/>
              <p:nvPr/>
            </p:nvSpPr>
            <p:spPr>
              <a:xfrm>
                <a:off x="2132171" y="5757332"/>
                <a:ext cx="44290" cy="66914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71">
                <a:extLst>
                  <a:ext uri="{FF2B5EF4-FFF2-40B4-BE49-F238E27FC236}">
                    <a16:creationId xmlns:a16="http://schemas.microsoft.com/office/drawing/2014/main" id="{7281EC5A-9D22-0846-A710-6CBF92B8F21B}"/>
                  </a:ext>
                </a:extLst>
              </p:cNvPr>
              <p:cNvSpPr/>
              <p:nvPr/>
            </p:nvSpPr>
            <p:spPr>
              <a:xfrm>
                <a:off x="1905000" y="5715000"/>
                <a:ext cx="227170" cy="42333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2">
                <a:extLst>
                  <a:ext uri="{FF2B5EF4-FFF2-40B4-BE49-F238E27FC236}">
                    <a16:creationId xmlns:a16="http://schemas.microsoft.com/office/drawing/2014/main" id="{EDC07D4D-B891-DC4A-BE32-6FD76053725C}"/>
                  </a:ext>
                </a:extLst>
              </p:cNvPr>
              <p:cNvSpPr/>
              <p:nvPr/>
            </p:nvSpPr>
            <p:spPr>
              <a:xfrm>
                <a:off x="1905000" y="5757332"/>
                <a:ext cx="227170" cy="66914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73">
                <a:extLst>
                  <a:ext uri="{FF2B5EF4-FFF2-40B4-BE49-F238E27FC236}">
                    <a16:creationId xmlns:a16="http://schemas.microsoft.com/office/drawing/2014/main" id="{D085940D-015E-804B-8768-F8D79D959468}"/>
                  </a:ext>
                </a:extLst>
              </p:cNvPr>
              <p:cNvSpPr/>
              <p:nvPr/>
            </p:nvSpPr>
            <p:spPr>
              <a:xfrm>
                <a:off x="2176461" y="5824246"/>
                <a:ext cx="117157" cy="163871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74">
                <a:extLst>
                  <a:ext uri="{FF2B5EF4-FFF2-40B4-BE49-F238E27FC236}">
                    <a16:creationId xmlns:a16="http://schemas.microsoft.com/office/drawing/2014/main" id="{D9368B7D-12D4-724B-BACA-B27D01FDE6A4}"/>
                  </a:ext>
                </a:extLst>
              </p:cNvPr>
              <p:cNvSpPr/>
              <p:nvPr/>
            </p:nvSpPr>
            <p:spPr>
              <a:xfrm>
                <a:off x="2176461" y="5988117"/>
                <a:ext cx="117157" cy="107882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175">
                <a:extLst>
                  <a:ext uri="{FF2B5EF4-FFF2-40B4-BE49-F238E27FC236}">
                    <a16:creationId xmlns:a16="http://schemas.microsoft.com/office/drawing/2014/main" id="{F4D93B0C-26A2-5843-982D-2D894F77A343}"/>
                  </a:ext>
                </a:extLst>
              </p:cNvPr>
              <p:cNvSpPr/>
              <p:nvPr/>
            </p:nvSpPr>
            <p:spPr>
              <a:xfrm>
                <a:off x="2132171" y="5824246"/>
                <a:ext cx="44290" cy="163871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176">
                <a:extLst>
                  <a:ext uri="{FF2B5EF4-FFF2-40B4-BE49-F238E27FC236}">
                    <a16:creationId xmlns:a16="http://schemas.microsoft.com/office/drawing/2014/main" id="{3AEF54E6-B11E-E844-A99F-4B3AB8E2D656}"/>
                  </a:ext>
                </a:extLst>
              </p:cNvPr>
              <p:cNvSpPr/>
              <p:nvPr/>
            </p:nvSpPr>
            <p:spPr>
              <a:xfrm>
                <a:off x="2132171" y="5988117"/>
                <a:ext cx="44290" cy="107882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177">
                <a:extLst>
                  <a:ext uri="{FF2B5EF4-FFF2-40B4-BE49-F238E27FC236}">
                    <a16:creationId xmlns:a16="http://schemas.microsoft.com/office/drawing/2014/main" id="{2CCC1944-0548-8840-A5E3-D520E31EA0CA}"/>
                  </a:ext>
                </a:extLst>
              </p:cNvPr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74716" y="120000"/>
                    </a:lnTo>
                    <a:lnTo>
                      <a:pt x="74716" y="80000"/>
                    </a:lnTo>
                    <a:lnTo>
                      <a:pt x="0" y="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178">
                <a:extLst>
                  <a:ext uri="{FF2B5EF4-FFF2-40B4-BE49-F238E27FC236}">
                    <a16:creationId xmlns:a16="http://schemas.microsoft.com/office/drawing/2014/main" id="{ADBC95DF-B01E-6D4C-A3AB-AE9083B0A3DB}"/>
                  </a:ext>
                </a:extLst>
              </p:cNvPr>
              <p:cNvSpPr/>
              <p:nvPr/>
            </p:nvSpPr>
            <p:spPr>
              <a:xfrm>
                <a:off x="2046446" y="5988117"/>
                <a:ext cx="85724" cy="107882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Shape 179">
                <a:extLst>
                  <a:ext uri="{FF2B5EF4-FFF2-40B4-BE49-F238E27FC236}">
                    <a16:creationId xmlns:a16="http://schemas.microsoft.com/office/drawing/2014/main" id="{450FCAC7-8522-D94A-B821-2A2D58EA53C5}"/>
                  </a:ext>
                </a:extLst>
              </p:cNvPr>
              <p:cNvSpPr/>
              <p:nvPr/>
            </p:nvSpPr>
            <p:spPr>
              <a:xfrm>
                <a:off x="1905000" y="5933494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180">
                <a:extLst>
                  <a:ext uri="{FF2B5EF4-FFF2-40B4-BE49-F238E27FC236}">
                    <a16:creationId xmlns:a16="http://schemas.microsoft.com/office/drawing/2014/main" id="{B8A602FE-F02D-A341-ACAA-B72804004B97}"/>
                  </a:ext>
                </a:extLst>
              </p:cNvPr>
              <p:cNvSpPr/>
              <p:nvPr/>
            </p:nvSpPr>
            <p:spPr>
              <a:xfrm>
                <a:off x="1905000" y="5988117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181">
                <a:extLst>
                  <a:ext uri="{FF2B5EF4-FFF2-40B4-BE49-F238E27FC236}">
                    <a16:creationId xmlns:a16="http://schemas.microsoft.com/office/drawing/2014/main" id="{13AF385B-D814-F842-A162-9A6DB033A75A}"/>
                  </a:ext>
                </a:extLst>
              </p:cNvPr>
              <p:cNvSpPr/>
              <p:nvPr/>
            </p:nvSpPr>
            <p:spPr>
              <a:xfrm>
                <a:off x="2293619" y="5988117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182">
                <a:extLst>
                  <a:ext uri="{FF2B5EF4-FFF2-40B4-BE49-F238E27FC236}">
                    <a16:creationId xmlns:a16="http://schemas.microsoft.com/office/drawing/2014/main" id="{6B5D3028-434B-7C45-B979-28497281B2FD}"/>
                  </a:ext>
                </a:extLst>
              </p:cNvPr>
              <p:cNvSpPr/>
              <p:nvPr/>
            </p:nvSpPr>
            <p:spPr>
              <a:xfrm>
                <a:off x="2132171" y="5757332"/>
                <a:ext cx="44290" cy="66914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183">
                <a:extLst>
                  <a:ext uri="{FF2B5EF4-FFF2-40B4-BE49-F238E27FC236}">
                    <a16:creationId xmlns:a16="http://schemas.microsoft.com/office/drawing/2014/main" id="{1935C6E3-2A46-994E-9166-A8FC3EB52048}"/>
                  </a:ext>
                </a:extLst>
              </p:cNvPr>
              <p:cNvSpPr/>
              <p:nvPr/>
            </p:nvSpPr>
            <p:spPr>
              <a:xfrm>
                <a:off x="1905000" y="5715000"/>
                <a:ext cx="227170" cy="42333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Shape 184">
                <a:extLst>
                  <a:ext uri="{FF2B5EF4-FFF2-40B4-BE49-F238E27FC236}">
                    <a16:creationId xmlns:a16="http://schemas.microsoft.com/office/drawing/2014/main" id="{4031E09E-FFCF-CC40-B525-422842D17A9D}"/>
                  </a:ext>
                </a:extLst>
              </p:cNvPr>
              <p:cNvSpPr/>
              <p:nvPr/>
            </p:nvSpPr>
            <p:spPr>
              <a:xfrm>
                <a:off x="1905000" y="5757332"/>
                <a:ext cx="227170" cy="66914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Shape 185">
                <a:extLst>
                  <a:ext uri="{FF2B5EF4-FFF2-40B4-BE49-F238E27FC236}">
                    <a16:creationId xmlns:a16="http://schemas.microsoft.com/office/drawing/2014/main" id="{7A000AB5-3FFA-2A48-B13B-6D2F4BE30BE2}"/>
                  </a:ext>
                </a:extLst>
              </p:cNvPr>
              <p:cNvSpPr/>
              <p:nvPr/>
            </p:nvSpPr>
            <p:spPr>
              <a:xfrm>
                <a:off x="2176461" y="5824246"/>
                <a:ext cx="117157" cy="163871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Shape 186">
                <a:extLst>
                  <a:ext uri="{FF2B5EF4-FFF2-40B4-BE49-F238E27FC236}">
                    <a16:creationId xmlns:a16="http://schemas.microsoft.com/office/drawing/2014/main" id="{06820CB4-F3E4-A24A-B1B1-76CD0782CCC5}"/>
                  </a:ext>
                </a:extLst>
              </p:cNvPr>
              <p:cNvSpPr/>
              <p:nvPr/>
            </p:nvSpPr>
            <p:spPr>
              <a:xfrm>
                <a:off x="2176461" y="5988117"/>
                <a:ext cx="117157" cy="107882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187">
                <a:extLst>
                  <a:ext uri="{FF2B5EF4-FFF2-40B4-BE49-F238E27FC236}">
                    <a16:creationId xmlns:a16="http://schemas.microsoft.com/office/drawing/2014/main" id="{1EC57AD2-4832-044F-8C46-BC6673B05ACD}"/>
                  </a:ext>
                </a:extLst>
              </p:cNvPr>
              <p:cNvSpPr/>
              <p:nvPr/>
            </p:nvSpPr>
            <p:spPr>
              <a:xfrm>
                <a:off x="2132171" y="5824246"/>
                <a:ext cx="44290" cy="163871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188">
                <a:extLst>
                  <a:ext uri="{FF2B5EF4-FFF2-40B4-BE49-F238E27FC236}">
                    <a16:creationId xmlns:a16="http://schemas.microsoft.com/office/drawing/2014/main" id="{5C311E52-5825-034A-9AD6-365DFA0758E0}"/>
                  </a:ext>
                </a:extLst>
              </p:cNvPr>
              <p:cNvSpPr/>
              <p:nvPr/>
            </p:nvSpPr>
            <p:spPr>
              <a:xfrm>
                <a:off x="2132171" y="5988117"/>
                <a:ext cx="44290" cy="107882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189">
                <a:extLst>
                  <a:ext uri="{FF2B5EF4-FFF2-40B4-BE49-F238E27FC236}">
                    <a16:creationId xmlns:a16="http://schemas.microsoft.com/office/drawing/2014/main" id="{FF944CFB-B836-9F45-8967-0B2430CF0F66}"/>
                  </a:ext>
                </a:extLst>
              </p:cNvPr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74716" y="120000"/>
                    </a:lnTo>
                    <a:lnTo>
                      <a:pt x="74716" y="80000"/>
                    </a:lnTo>
                    <a:lnTo>
                      <a:pt x="0" y="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190">
                <a:extLst>
                  <a:ext uri="{FF2B5EF4-FFF2-40B4-BE49-F238E27FC236}">
                    <a16:creationId xmlns:a16="http://schemas.microsoft.com/office/drawing/2014/main" id="{84070A89-876C-154F-B980-ED8935054710}"/>
                  </a:ext>
                </a:extLst>
              </p:cNvPr>
              <p:cNvSpPr/>
              <p:nvPr/>
            </p:nvSpPr>
            <p:spPr>
              <a:xfrm>
                <a:off x="2046446" y="5988117"/>
                <a:ext cx="85724" cy="107882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191">
                <a:extLst>
                  <a:ext uri="{FF2B5EF4-FFF2-40B4-BE49-F238E27FC236}">
                    <a16:creationId xmlns:a16="http://schemas.microsoft.com/office/drawing/2014/main" id="{B9633E2E-14A0-5A44-BFE5-98230072390A}"/>
                  </a:ext>
                </a:extLst>
              </p:cNvPr>
              <p:cNvSpPr/>
              <p:nvPr/>
            </p:nvSpPr>
            <p:spPr>
              <a:xfrm>
                <a:off x="1905000" y="5933494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192">
                <a:extLst>
                  <a:ext uri="{FF2B5EF4-FFF2-40B4-BE49-F238E27FC236}">
                    <a16:creationId xmlns:a16="http://schemas.microsoft.com/office/drawing/2014/main" id="{F04AE22A-B3AF-A443-8496-46918CAC6602}"/>
                  </a:ext>
                </a:extLst>
              </p:cNvPr>
              <p:cNvSpPr/>
              <p:nvPr/>
            </p:nvSpPr>
            <p:spPr>
              <a:xfrm>
                <a:off x="1905000" y="5988117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Shape 193">
              <a:extLst>
                <a:ext uri="{FF2B5EF4-FFF2-40B4-BE49-F238E27FC236}">
                  <a16:creationId xmlns:a16="http://schemas.microsoft.com/office/drawing/2014/main" id="{5A29DEA3-1521-E64E-81D5-8A777D58BB15}"/>
                </a:ext>
              </a:extLst>
            </p:cNvPr>
            <p:cNvGrpSpPr/>
            <p:nvPr/>
          </p:nvGrpSpPr>
          <p:grpSpPr>
            <a:xfrm>
              <a:off x="1550414" y="6172200"/>
              <a:ext cx="914400" cy="533478"/>
              <a:chOff x="518031" y="978680"/>
              <a:chExt cx="4572000" cy="2667392"/>
            </a:xfrm>
          </p:grpSpPr>
          <p:sp>
            <p:nvSpPr>
              <p:cNvPr id="12" name="Shape 194">
                <a:extLst>
                  <a:ext uri="{FF2B5EF4-FFF2-40B4-BE49-F238E27FC236}">
                    <a16:creationId xmlns:a16="http://schemas.microsoft.com/office/drawing/2014/main" id="{DD7F3847-C794-B24F-9621-BE12B9CC5CC2}"/>
                  </a:ext>
                </a:extLst>
              </p:cNvPr>
              <p:cNvSpPr/>
              <p:nvPr/>
            </p:nvSpPr>
            <p:spPr>
              <a:xfrm>
                <a:off x="3295650" y="978680"/>
                <a:ext cx="1143000" cy="263228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95">
                <a:extLst>
                  <a:ext uri="{FF2B5EF4-FFF2-40B4-BE49-F238E27FC236}">
                    <a16:creationId xmlns:a16="http://schemas.microsoft.com/office/drawing/2014/main" id="{1F0143F7-2AA9-7C47-8255-E17D846EB82C}"/>
                  </a:ext>
                </a:extLst>
              </p:cNvPr>
              <p:cNvSpPr/>
              <p:nvPr/>
            </p:nvSpPr>
            <p:spPr>
              <a:xfrm>
                <a:off x="518031" y="1922793"/>
                <a:ext cx="4572000" cy="17232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609" y="17797"/>
                    </a:moveTo>
                    <a:lnTo>
                      <a:pt x="18085" y="17797"/>
                    </a:lnTo>
                    <a:lnTo>
                      <a:pt x="17533" y="17875"/>
                    </a:lnTo>
                    <a:lnTo>
                      <a:pt x="16893" y="18108"/>
                    </a:lnTo>
                    <a:lnTo>
                      <a:pt x="16079" y="18264"/>
                    </a:lnTo>
                    <a:lnTo>
                      <a:pt x="15149" y="18730"/>
                    </a:lnTo>
                    <a:lnTo>
                      <a:pt x="15149" y="73601"/>
                    </a:lnTo>
                    <a:lnTo>
                      <a:pt x="15643" y="73756"/>
                    </a:lnTo>
                    <a:lnTo>
                      <a:pt x="16079" y="73756"/>
                    </a:lnTo>
                    <a:lnTo>
                      <a:pt x="16457" y="73756"/>
                    </a:lnTo>
                    <a:lnTo>
                      <a:pt x="16806" y="73756"/>
                    </a:lnTo>
                    <a:lnTo>
                      <a:pt x="18318" y="73523"/>
                    </a:lnTo>
                    <a:lnTo>
                      <a:pt x="19685" y="72823"/>
                    </a:lnTo>
                    <a:lnTo>
                      <a:pt x="20935" y="71813"/>
                    </a:lnTo>
                    <a:lnTo>
                      <a:pt x="22040" y="70336"/>
                    </a:lnTo>
                    <a:lnTo>
                      <a:pt x="23057" y="68393"/>
                    </a:lnTo>
                    <a:lnTo>
                      <a:pt x="23959" y="66062"/>
                    </a:lnTo>
                    <a:lnTo>
                      <a:pt x="24686" y="63341"/>
                    </a:lnTo>
                    <a:lnTo>
                      <a:pt x="25296" y="60233"/>
                    </a:lnTo>
                    <a:lnTo>
                      <a:pt x="25762" y="56580"/>
                    </a:lnTo>
                    <a:lnTo>
                      <a:pt x="26081" y="52694"/>
                    </a:lnTo>
                    <a:lnTo>
                      <a:pt x="26314" y="48341"/>
                    </a:lnTo>
                    <a:lnTo>
                      <a:pt x="26372" y="43601"/>
                    </a:lnTo>
                    <a:lnTo>
                      <a:pt x="26314" y="39248"/>
                    </a:lnTo>
                    <a:lnTo>
                      <a:pt x="26081" y="35129"/>
                    </a:lnTo>
                    <a:lnTo>
                      <a:pt x="25762" y="31632"/>
                    </a:lnTo>
                    <a:lnTo>
                      <a:pt x="25296" y="28445"/>
                    </a:lnTo>
                    <a:lnTo>
                      <a:pt x="24715" y="25569"/>
                    </a:lnTo>
                    <a:lnTo>
                      <a:pt x="24017" y="23238"/>
                    </a:lnTo>
                    <a:lnTo>
                      <a:pt x="23174" y="21295"/>
                    </a:lnTo>
                    <a:lnTo>
                      <a:pt x="22185" y="19740"/>
                    </a:lnTo>
                    <a:lnTo>
                      <a:pt x="21138" y="18730"/>
                    </a:lnTo>
                    <a:lnTo>
                      <a:pt x="19946" y="18031"/>
                    </a:lnTo>
                    <a:lnTo>
                      <a:pt x="18609" y="17797"/>
                    </a:lnTo>
                    <a:close/>
                    <a:moveTo>
                      <a:pt x="12008" y="233"/>
                    </a:moveTo>
                    <a:lnTo>
                      <a:pt x="15149" y="233"/>
                    </a:lnTo>
                    <a:lnTo>
                      <a:pt x="15149" y="11113"/>
                    </a:lnTo>
                    <a:lnTo>
                      <a:pt x="16457" y="9093"/>
                    </a:lnTo>
                    <a:lnTo>
                      <a:pt x="17649" y="7227"/>
                    </a:lnTo>
                    <a:lnTo>
                      <a:pt x="18696" y="5751"/>
                    </a:lnTo>
                    <a:lnTo>
                      <a:pt x="19685" y="4430"/>
                    </a:lnTo>
                    <a:lnTo>
                      <a:pt x="20557" y="3419"/>
                    </a:lnTo>
                    <a:lnTo>
                      <a:pt x="21371" y="2564"/>
                    </a:lnTo>
                    <a:lnTo>
                      <a:pt x="22127" y="1865"/>
                    </a:lnTo>
                    <a:lnTo>
                      <a:pt x="22825" y="1398"/>
                    </a:lnTo>
                    <a:lnTo>
                      <a:pt x="23523" y="1010"/>
                    </a:lnTo>
                    <a:lnTo>
                      <a:pt x="24162" y="777"/>
                    </a:lnTo>
                    <a:lnTo>
                      <a:pt x="24860" y="699"/>
                    </a:lnTo>
                    <a:lnTo>
                      <a:pt x="25558" y="621"/>
                    </a:lnTo>
                    <a:lnTo>
                      <a:pt x="27070" y="932"/>
                    </a:lnTo>
                    <a:lnTo>
                      <a:pt x="28495" y="1787"/>
                    </a:lnTo>
                    <a:lnTo>
                      <a:pt x="29832" y="3108"/>
                    </a:lnTo>
                    <a:lnTo>
                      <a:pt x="31112" y="4974"/>
                    </a:lnTo>
                    <a:lnTo>
                      <a:pt x="32275" y="7305"/>
                    </a:lnTo>
                    <a:lnTo>
                      <a:pt x="33380" y="10103"/>
                    </a:lnTo>
                    <a:lnTo>
                      <a:pt x="34310" y="13367"/>
                    </a:lnTo>
                    <a:lnTo>
                      <a:pt x="35153" y="16943"/>
                    </a:lnTo>
                    <a:lnTo>
                      <a:pt x="35851" y="20829"/>
                    </a:lnTo>
                    <a:lnTo>
                      <a:pt x="36404" y="25181"/>
                    </a:lnTo>
                    <a:lnTo>
                      <a:pt x="36782" y="29766"/>
                    </a:lnTo>
                    <a:lnTo>
                      <a:pt x="37043" y="34663"/>
                    </a:lnTo>
                    <a:lnTo>
                      <a:pt x="37160" y="39792"/>
                    </a:lnTo>
                    <a:lnTo>
                      <a:pt x="37043" y="44922"/>
                    </a:lnTo>
                    <a:lnTo>
                      <a:pt x="36782" y="49818"/>
                    </a:lnTo>
                    <a:lnTo>
                      <a:pt x="36404" y="54481"/>
                    </a:lnTo>
                    <a:lnTo>
                      <a:pt x="35822" y="58756"/>
                    </a:lnTo>
                    <a:lnTo>
                      <a:pt x="35037" y="62875"/>
                    </a:lnTo>
                    <a:lnTo>
                      <a:pt x="34165" y="66606"/>
                    </a:lnTo>
                    <a:lnTo>
                      <a:pt x="33147" y="70025"/>
                    </a:lnTo>
                    <a:lnTo>
                      <a:pt x="31955" y="73134"/>
                    </a:lnTo>
                    <a:lnTo>
                      <a:pt x="30646" y="75854"/>
                    </a:lnTo>
                    <a:lnTo>
                      <a:pt x="29222" y="78186"/>
                    </a:lnTo>
                    <a:lnTo>
                      <a:pt x="27652" y="80129"/>
                    </a:lnTo>
                    <a:lnTo>
                      <a:pt x="25994" y="81683"/>
                    </a:lnTo>
                    <a:lnTo>
                      <a:pt x="24162" y="82772"/>
                    </a:lnTo>
                    <a:lnTo>
                      <a:pt x="22272" y="83471"/>
                    </a:lnTo>
                    <a:lnTo>
                      <a:pt x="20237" y="83782"/>
                    </a:lnTo>
                    <a:lnTo>
                      <a:pt x="19481" y="83782"/>
                    </a:lnTo>
                    <a:lnTo>
                      <a:pt x="18521" y="83626"/>
                    </a:lnTo>
                    <a:lnTo>
                      <a:pt x="17475" y="83471"/>
                    </a:lnTo>
                    <a:lnTo>
                      <a:pt x="16312" y="83238"/>
                    </a:lnTo>
                    <a:lnTo>
                      <a:pt x="15149" y="83005"/>
                    </a:lnTo>
                    <a:lnTo>
                      <a:pt x="15149" y="109430"/>
                    </a:lnTo>
                    <a:lnTo>
                      <a:pt x="20121" y="112461"/>
                    </a:lnTo>
                    <a:lnTo>
                      <a:pt x="20121" y="120000"/>
                    </a:lnTo>
                    <a:lnTo>
                      <a:pt x="523" y="120000"/>
                    </a:lnTo>
                    <a:lnTo>
                      <a:pt x="523" y="112461"/>
                    </a:lnTo>
                    <a:lnTo>
                      <a:pt x="4972" y="109430"/>
                    </a:lnTo>
                    <a:lnTo>
                      <a:pt x="4972" y="17797"/>
                    </a:lnTo>
                    <a:lnTo>
                      <a:pt x="0" y="17797"/>
                    </a:lnTo>
                    <a:lnTo>
                      <a:pt x="0" y="9948"/>
                    </a:lnTo>
                    <a:lnTo>
                      <a:pt x="12008" y="233"/>
                    </a:lnTo>
                    <a:close/>
                    <a:moveTo>
                      <a:pt x="107904" y="0"/>
                    </a:moveTo>
                    <a:lnTo>
                      <a:pt x="109619" y="233"/>
                    </a:lnTo>
                    <a:lnTo>
                      <a:pt x="111218" y="699"/>
                    </a:lnTo>
                    <a:lnTo>
                      <a:pt x="112701" y="1554"/>
                    </a:lnTo>
                    <a:lnTo>
                      <a:pt x="114068" y="2642"/>
                    </a:lnTo>
                    <a:lnTo>
                      <a:pt x="115289" y="4119"/>
                    </a:lnTo>
                    <a:lnTo>
                      <a:pt x="116423" y="5829"/>
                    </a:lnTo>
                    <a:lnTo>
                      <a:pt x="117354" y="7772"/>
                    </a:lnTo>
                    <a:lnTo>
                      <a:pt x="118168" y="10025"/>
                    </a:lnTo>
                    <a:lnTo>
                      <a:pt x="118807" y="12435"/>
                    </a:lnTo>
                    <a:lnTo>
                      <a:pt x="119302" y="15077"/>
                    </a:lnTo>
                    <a:lnTo>
                      <a:pt x="119592" y="18031"/>
                    </a:lnTo>
                    <a:lnTo>
                      <a:pt x="119709" y="21062"/>
                    </a:lnTo>
                    <a:lnTo>
                      <a:pt x="119622" y="23626"/>
                    </a:lnTo>
                    <a:lnTo>
                      <a:pt x="119360" y="25958"/>
                    </a:lnTo>
                    <a:lnTo>
                      <a:pt x="118953" y="28134"/>
                    </a:lnTo>
                    <a:lnTo>
                      <a:pt x="118458" y="30077"/>
                    </a:lnTo>
                    <a:lnTo>
                      <a:pt x="117790" y="31632"/>
                    </a:lnTo>
                    <a:lnTo>
                      <a:pt x="117034" y="32875"/>
                    </a:lnTo>
                    <a:lnTo>
                      <a:pt x="116161" y="33886"/>
                    </a:lnTo>
                    <a:lnTo>
                      <a:pt x="115173" y="34430"/>
                    </a:lnTo>
                    <a:lnTo>
                      <a:pt x="114126" y="34663"/>
                    </a:lnTo>
                    <a:lnTo>
                      <a:pt x="113137" y="34507"/>
                    </a:lnTo>
                    <a:lnTo>
                      <a:pt x="112207" y="34041"/>
                    </a:lnTo>
                    <a:lnTo>
                      <a:pt x="111247" y="33264"/>
                    </a:lnTo>
                    <a:lnTo>
                      <a:pt x="110259" y="32098"/>
                    </a:lnTo>
                    <a:lnTo>
                      <a:pt x="109241" y="30621"/>
                    </a:lnTo>
                    <a:lnTo>
                      <a:pt x="109241" y="8860"/>
                    </a:lnTo>
                    <a:lnTo>
                      <a:pt x="107904" y="9715"/>
                    </a:lnTo>
                    <a:lnTo>
                      <a:pt x="106653" y="10880"/>
                    </a:lnTo>
                    <a:lnTo>
                      <a:pt x="105577" y="12590"/>
                    </a:lnTo>
                    <a:lnTo>
                      <a:pt x="104589" y="14533"/>
                    </a:lnTo>
                    <a:lnTo>
                      <a:pt x="103746" y="16943"/>
                    </a:lnTo>
                    <a:lnTo>
                      <a:pt x="103019" y="19663"/>
                    </a:lnTo>
                    <a:lnTo>
                      <a:pt x="102437" y="22849"/>
                    </a:lnTo>
                    <a:lnTo>
                      <a:pt x="102001" y="26347"/>
                    </a:lnTo>
                    <a:lnTo>
                      <a:pt x="101681" y="30388"/>
                    </a:lnTo>
                    <a:lnTo>
                      <a:pt x="101448" y="34740"/>
                    </a:lnTo>
                    <a:lnTo>
                      <a:pt x="101390" y="39404"/>
                    </a:lnTo>
                    <a:lnTo>
                      <a:pt x="101448" y="43911"/>
                    </a:lnTo>
                    <a:lnTo>
                      <a:pt x="101681" y="47953"/>
                    </a:lnTo>
                    <a:lnTo>
                      <a:pt x="102030" y="51839"/>
                    </a:lnTo>
                    <a:lnTo>
                      <a:pt x="102524" y="55336"/>
                    </a:lnTo>
                    <a:lnTo>
                      <a:pt x="103135" y="58523"/>
                    </a:lnTo>
                    <a:lnTo>
                      <a:pt x="103833" y="61398"/>
                    </a:lnTo>
                    <a:lnTo>
                      <a:pt x="104676" y="63808"/>
                    </a:lnTo>
                    <a:lnTo>
                      <a:pt x="105606" y="65829"/>
                    </a:lnTo>
                    <a:lnTo>
                      <a:pt x="106653" y="67538"/>
                    </a:lnTo>
                    <a:lnTo>
                      <a:pt x="107787" y="68782"/>
                    </a:lnTo>
                    <a:lnTo>
                      <a:pt x="109038" y="69481"/>
                    </a:lnTo>
                    <a:lnTo>
                      <a:pt x="110346" y="69715"/>
                    </a:lnTo>
                    <a:lnTo>
                      <a:pt x="111102" y="69637"/>
                    </a:lnTo>
                    <a:lnTo>
                      <a:pt x="111858" y="69481"/>
                    </a:lnTo>
                    <a:lnTo>
                      <a:pt x="112643" y="69093"/>
                    </a:lnTo>
                    <a:lnTo>
                      <a:pt x="113428" y="68471"/>
                    </a:lnTo>
                    <a:lnTo>
                      <a:pt x="114300" y="67772"/>
                    </a:lnTo>
                    <a:lnTo>
                      <a:pt x="115260" y="66917"/>
                    </a:lnTo>
                    <a:lnTo>
                      <a:pt x="116278" y="65751"/>
                    </a:lnTo>
                    <a:lnTo>
                      <a:pt x="117354" y="64507"/>
                    </a:lnTo>
                    <a:lnTo>
                      <a:pt x="118604" y="62953"/>
                    </a:lnTo>
                    <a:lnTo>
                      <a:pt x="120000" y="61165"/>
                    </a:lnTo>
                    <a:lnTo>
                      <a:pt x="120000" y="75854"/>
                    </a:lnTo>
                    <a:lnTo>
                      <a:pt x="118313" y="77797"/>
                    </a:lnTo>
                    <a:lnTo>
                      <a:pt x="116772" y="79585"/>
                    </a:lnTo>
                    <a:lnTo>
                      <a:pt x="115318" y="80906"/>
                    </a:lnTo>
                    <a:lnTo>
                      <a:pt x="113952" y="82227"/>
                    </a:lnTo>
                    <a:lnTo>
                      <a:pt x="112643" y="83160"/>
                    </a:lnTo>
                    <a:lnTo>
                      <a:pt x="111364" y="83937"/>
                    </a:lnTo>
                    <a:lnTo>
                      <a:pt x="110084" y="84404"/>
                    </a:lnTo>
                    <a:lnTo>
                      <a:pt x="108805" y="84792"/>
                    </a:lnTo>
                    <a:lnTo>
                      <a:pt x="107496" y="85025"/>
                    </a:lnTo>
                    <a:lnTo>
                      <a:pt x="106159" y="85103"/>
                    </a:lnTo>
                    <a:lnTo>
                      <a:pt x="104327" y="84948"/>
                    </a:lnTo>
                    <a:lnTo>
                      <a:pt x="102641" y="84404"/>
                    </a:lnTo>
                    <a:lnTo>
                      <a:pt x="101070" y="83549"/>
                    </a:lnTo>
                    <a:lnTo>
                      <a:pt x="99617" y="82383"/>
                    </a:lnTo>
                    <a:lnTo>
                      <a:pt x="98221" y="80751"/>
                    </a:lnTo>
                    <a:lnTo>
                      <a:pt x="96942" y="78808"/>
                    </a:lnTo>
                    <a:lnTo>
                      <a:pt x="95779" y="76476"/>
                    </a:lnTo>
                    <a:lnTo>
                      <a:pt x="94645" y="73601"/>
                    </a:lnTo>
                    <a:lnTo>
                      <a:pt x="93598" y="70492"/>
                    </a:lnTo>
                    <a:lnTo>
                      <a:pt x="92696" y="67227"/>
                    </a:lnTo>
                    <a:lnTo>
                      <a:pt x="91940" y="63730"/>
                    </a:lnTo>
                    <a:lnTo>
                      <a:pt x="91301" y="60000"/>
                    </a:lnTo>
                    <a:lnTo>
                      <a:pt x="90835" y="56113"/>
                    </a:lnTo>
                    <a:lnTo>
                      <a:pt x="90457" y="52072"/>
                    </a:lnTo>
                    <a:lnTo>
                      <a:pt x="90254" y="47875"/>
                    </a:lnTo>
                    <a:lnTo>
                      <a:pt x="90167" y="43601"/>
                    </a:lnTo>
                    <a:lnTo>
                      <a:pt x="90283" y="38393"/>
                    </a:lnTo>
                    <a:lnTo>
                      <a:pt x="90574" y="33652"/>
                    </a:lnTo>
                    <a:lnTo>
                      <a:pt x="91010" y="28989"/>
                    </a:lnTo>
                    <a:lnTo>
                      <a:pt x="91679" y="24715"/>
                    </a:lnTo>
                    <a:lnTo>
                      <a:pt x="92435" y="20751"/>
                    </a:lnTo>
                    <a:lnTo>
                      <a:pt x="93423" y="17020"/>
                    </a:lnTo>
                    <a:lnTo>
                      <a:pt x="94499" y="13601"/>
                    </a:lnTo>
                    <a:lnTo>
                      <a:pt x="95749" y="10492"/>
                    </a:lnTo>
                    <a:lnTo>
                      <a:pt x="97145" y="7927"/>
                    </a:lnTo>
                    <a:lnTo>
                      <a:pt x="98628" y="5595"/>
                    </a:lnTo>
                    <a:lnTo>
                      <a:pt x="100256" y="3652"/>
                    </a:lnTo>
                    <a:lnTo>
                      <a:pt x="102001" y="2098"/>
                    </a:lnTo>
                    <a:lnTo>
                      <a:pt x="103891" y="932"/>
                    </a:lnTo>
                    <a:lnTo>
                      <a:pt x="105839" y="233"/>
                    </a:lnTo>
                    <a:lnTo>
                      <a:pt x="107904" y="0"/>
                    </a:lnTo>
                    <a:close/>
                    <a:moveTo>
                      <a:pt x="84613" y="0"/>
                    </a:moveTo>
                    <a:lnTo>
                      <a:pt x="85718" y="310"/>
                    </a:lnTo>
                    <a:lnTo>
                      <a:pt x="86736" y="1088"/>
                    </a:lnTo>
                    <a:lnTo>
                      <a:pt x="87637" y="2331"/>
                    </a:lnTo>
                    <a:lnTo>
                      <a:pt x="88393" y="4041"/>
                    </a:lnTo>
                    <a:lnTo>
                      <a:pt x="89062" y="6062"/>
                    </a:lnTo>
                    <a:lnTo>
                      <a:pt x="89527" y="8471"/>
                    </a:lnTo>
                    <a:lnTo>
                      <a:pt x="89818" y="11036"/>
                    </a:lnTo>
                    <a:lnTo>
                      <a:pt x="89934" y="13834"/>
                    </a:lnTo>
                    <a:lnTo>
                      <a:pt x="89876" y="15777"/>
                    </a:lnTo>
                    <a:lnTo>
                      <a:pt x="89789" y="17642"/>
                    </a:lnTo>
                    <a:lnTo>
                      <a:pt x="89585" y="19585"/>
                    </a:lnTo>
                    <a:lnTo>
                      <a:pt x="89294" y="21528"/>
                    </a:lnTo>
                    <a:lnTo>
                      <a:pt x="88975" y="23549"/>
                    </a:lnTo>
                    <a:lnTo>
                      <a:pt x="88509" y="25725"/>
                    </a:lnTo>
                    <a:lnTo>
                      <a:pt x="87957" y="28056"/>
                    </a:lnTo>
                    <a:lnTo>
                      <a:pt x="87346" y="30544"/>
                    </a:lnTo>
                    <a:lnTo>
                      <a:pt x="86590" y="33341"/>
                    </a:lnTo>
                    <a:lnTo>
                      <a:pt x="85718" y="36373"/>
                    </a:lnTo>
                    <a:lnTo>
                      <a:pt x="84729" y="39792"/>
                    </a:lnTo>
                    <a:lnTo>
                      <a:pt x="83624" y="43601"/>
                    </a:lnTo>
                    <a:lnTo>
                      <a:pt x="71877" y="83782"/>
                    </a:lnTo>
                    <a:lnTo>
                      <a:pt x="63445" y="83782"/>
                    </a:lnTo>
                    <a:lnTo>
                      <a:pt x="63445" y="32953"/>
                    </a:lnTo>
                    <a:lnTo>
                      <a:pt x="51873" y="83782"/>
                    </a:lnTo>
                    <a:lnTo>
                      <a:pt x="44138" y="83782"/>
                    </a:lnTo>
                    <a:lnTo>
                      <a:pt x="44138" y="18186"/>
                    </a:lnTo>
                    <a:lnTo>
                      <a:pt x="38177" y="16632"/>
                    </a:lnTo>
                    <a:lnTo>
                      <a:pt x="38177" y="9170"/>
                    </a:lnTo>
                    <a:lnTo>
                      <a:pt x="49139" y="1943"/>
                    </a:lnTo>
                    <a:lnTo>
                      <a:pt x="53268" y="1943"/>
                    </a:lnTo>
                    <a:lnTo>
                      <a:pt x="53268" y="55414"/>
                    </a:lnTo>
                    <a:lnTo>
                      <a:pt x="65335" y="1943"/>
                    </a:lnTo>
                    <a:lnTo>
                      <a:pt x="72604" y="1943"/>
                    </a:lnTo>
                    <a:lnTo>
                      <a:pt x="72604" y="63886"/>
                    </a:lnTo>
                    <a:lnTo>
                      <a:pt x="80222" y="36761"/>
                    </a:lnTo>
                    <a:lnTo>
                      <a:pt x="80222" y="4818"/>
                    </a:lnTo>
                    <a:lnTo>
                      <a:pt x="80804" y="3419"/>
                    </a:lnTo>
                    <a:lnTo>
                      <a:pt x="81589" y="2098"/>
                    </a:lnTo>
                    <a:lnTo>
                      <a:pt x="82490" y="1010"/>
                    </a:lnTo>
                    <a:lnTo>
                      <a:pt x="83508" y="310"/>
                    </a:lnTo>
                    <a:lnTo>
                      <a:pt x="846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99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1818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391844C-F567-1A49-ACFF-836CC62688FF}"/>
              </a:ext>
            </a:extLst>
          </p:cNvPr>
          <p:cNvSpPr/>
          <p:nvPr userDrawn="1"/>
        </p:nvSpPr>
        <p:spPr>
          <a:xfrm>
            <a:off x="500699" y="451290"/>
            <a:ext cx="11190603" cy="5955423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546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FF41B-D1A3-4A74-AD41-F8F1FEE5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FF386-FBE2-437B-A8B2-24437F88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61833-8502-4113-AE04-8FE2D4B5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85C4A-9F3E-4749-83BA-2DA91123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26758-3486-447D-B241-D5C18CD6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EB09-1D85-487B-B82B-D1B34780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014E5-2B32-4E77-B0F8-6C5F68C1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3DDDD7-68B5-4054-A017-1CABF997A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89D03-916F-4271-841C-008DEE43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D4530-7954-45C7-8AB8-3FE0B579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E5FC4F-4C72-44EE-8A69-7EFD9CF6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34F59-7984-499D-B2AE-BD59A48F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18F6F-BB4C-4B79-A22A-7312E7AA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944B9-486B-416A-A95B-0433D2D7E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D9BC95-C1DD-4808-B19E-23CFA6DDB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6625EB-E430-4D2D-AE22-0FEB62723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DE67C2-004F-4AAA-9ACB-85CE3A77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21D798-F073-4E56-B175-83DBEFEA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E6DC1F-CE0B-47FC-8C71-8B043FF1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E3EB6-9594-4923-B217-F109E127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546938-4150-428D-9F96-2CF43D1B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AB60F3-7628-4DB0-A342-4731FD16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C0B81F-229A-4454-B8E7-48181248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AA76A4-F1E6-4A0E-AC53-52A58E5A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04E4D-7CC3-4DF0-81FB-B195F180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DE4E77-249D-42A2-84F8-BC21D95A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63368-564F-477E-B3E3-DE2C7DB9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4871D-B6B3-467F-87C0-750922F6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863E7C-91BD-40C0-8C37-4095B13CD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10296-D09A-4FE5-B030-398F2B81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D5CAD-5646-4D01-B309-EF23A21A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66D77-5AA7-4429-B11D-62C90005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9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9607-84D7-4DA7-9206-EEB04FA4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B6DA0-C5BD-493E-BEC4-F003C76F8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AD5DA-DEFB-4096-A24F-3D547ACC5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FD166-8F85-4A92-951C-F35D5772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89903-0E93-44AA-B0E6-47922FA5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041E9-CFA7-42B9-B608-BC240275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5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236E03-DABB-46D0-8951-7B3E37DB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F72D6-9E69-4326-8CB1-200D5DBD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39385-7EA2-48A8-AABD-E2EA9BAF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FFFB2-8EBB-4470-83D6-22C7113185B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DB9A-7580-44B3-AB12-FC377066D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BEB1F-A31B-4441-AFE3-D6B2E37A5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66AD-6F1E-4EBA-AE13-F7C8C770B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3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A3CF-F8CC-43EA-8EA8-2D4DE6B0141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D8A9-170F-4A8E-B196-27C5CA65050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8" name="Picture 47" descr="A picture containing person, table, man, indoor&#10;&#10;Description automatically generated">
            <a:extLst>
              <a:ext uri="{FF2B5EF4-FFF2-40B4-BE49-F238E27FC236}">
                <a16:creationId xmlns:a16="http://schemas.microsoft.com/office/drawing/2014/main" id="{FD207714-1F92-FA47-8229-A58FFD9F5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t="7273" b="3720"/>
          <a:stretch/>
        </p:blipFill>
        <p:spPr>
          <a:xfrm>
            <a:off x="0" y="-189186"/>
            <a:ext cx="12192000" cy="72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F45C3E-606A-499F-9072-E0B5AD9A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189" y="0"/>
            <a:ext cx="12268940" cy="61344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D2B310-7ACA-4363-A3A2-B05BE95CF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6" y="451998"/>
            <a:ext cx="2030088" cy="13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>
            <a:extLst>
              <a:ext uri="{FF2B5EF4-FFF2-40B4-BE49-F238E27FC236}">
                <a16:creationId xmlns:a16="http://schemas.microsoft.com/office/drawing/2014/main" id="{3D9EA9E1-490A-A747-BD1A-75AFDB1A2460}"/>
              </a:ext>
            </a:extLst>
          </p:cNvPr>
          <p:cNvSpPr txBox="1"/>
          <p:nvPr/>
        </p:nvSpPr>
        <p:spPr>
          <a:xfrm>
            <a:off x="4596583" y="351448"/>
            <a:ext cx="2998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  <a:sym typeface="Arial"/>
              </a:rPr>
              <a:t>AGENDA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/>
              <a:sym typeface="Arial"/>
            </a:endParaRPr>
          </a:p>
        </p:txBody>
      </p:sp>
      <p:sp>
        <p:nvSpPr>
          <p:cNvPr id="35" name="矩形 2">
            <a:extLst>
              <a:ext uri="{FF2B5EF4-FFF2-40B4-BE49-F238E27FC236}">
                <a16:creationId xmlns:a16="http://schemas.microsoft.com/office/drawing/2014/main" id="{5DB02692-5385-E243-99F8-278385B1A17A}"/>
              </a:ext>
            </a:extLst>
          </p:cNvPr>
          <p:cNvSpPr/>
          <p:nvPr/>
        </p:nvSpPr>
        <p:spPr>
          <a:xfrm>
            <a:off x="-185185" y="1838792"/>
            <a:ext cx="12465920" cy="22824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4000"/>
                </a:schemeClr>
              </a:gs>
              <a:gs pos="0">
                <a:schemeClr val="bg1">
                  <a:alpha val="1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/>
            </a:endParaRPr>
          </a:p>
        </p:txBody>
      </p:sp>
      <p:sp>
        <p:nvSpPr>
          <p:cNvPr id="36" name="椭圆 1">
            <a:extLst>
              <a:ext uri="{FF2B5EF4-FFF2-40B4-BE49-F238E27FC236}">
                <a16:creationId xmlns:a16="http://schemas.microsoft.com/office/drawing/2014/main" id="{523AFD0B-A269-0A4C-BE42-967867806C3F}"/>
              </a:ext>
            </a:extLst>
          </p:cNvPr>
          <p:cNvSpPr/>
          <p:nvPr/>
        </p:nvSpPr>
        <p:spPr>
          <a:xfrm>
            <a:off x="2773685" y="2739375"/>
            <a:ext cx="504825" cy="5048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&gt;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7" name="椭圆 3">
            <a:extLst>
              <a:ext uri="{FF2B5EF4-FFF2-40B4-BE49-F238E27FC236}">
                <a16:creationId xmlns:a16="http://schemas.microsoft.com/office/drawing/2014/main" id="{969AC35F-948F-0948-8ECE-A684C34987A7}"/>
              </a:ext>
            </a:extLst>
          </p:cNvPr>
          <p:cNvSpPr/>
          <p:nvPr/>
        </p:nvSpPr>
        <p:spPr>
          <a:xfrm>
            <a:off x="9002332" y="2760897"/>
            <a:ext cx="504825" cy="5048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&gt;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8" name="椭圆 1">
            <a:extLst>
              <a:ext uri="{FF2B5EF4-FFF2-40B4-BE49-F238E27FC236}">
                <a16:creationId xmlns:a16="http://schemas.microsoft.com/office/drawing/2014/main" id="{FCCD0731-A6A8-9043-960F-7B68472C7458}"/>
              </a:ext>
            </a:extLst>
          </p:cNvPr>
          <p:cNvSpPr/>
          <p:nvPr/>
        </p:nvSpPr>
        <p:spPr>
          <a:xfrm>
            <a:off x="5939880" y="2739375"/>
            <a:ext cx="504825" cy="5048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&gt;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9" name="文本框 5">
            <a:extLst>
              <a:ext uri="{FF2B5EF4-FFF2-40B4-BE49-F238E27FC236}">
                <a16:creationId xmlns:a16="http://schemas.microsoft.com/office/drawing/2014/main" id="{1F029E55-293A-CD45-A3C6-5B807E48B2C2}"/>
              </a:ext>
            </a:extLst>
          </p:cNvPr>
          <p:cNvSpPr txBox="1"/>
          <p:nvPr/>
        </p:nvSpPr>
        <p:spPr>
          <a:xfrm>
            <a:off x="190293" y="2683557"/>
            <a:ext cx="2597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TXihei" panose="02010600040101010101" pitchFamily="2" charset="-122"/>
                <a:ea typeface="STXihei" panose="02010600040101010101" pitchFamily="2" charset="-122"/>
                <a:cs typeface="Arial"/>
                <a:sym typeface="Arial"/>
              </a:rPr>
              <a:t>Introduction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STXihei" panose="02010600040101010101" pitchFamily="2" charset="-122"/>
              <a:ea typeface="STXihei" panose="02010600040101010101" pitchFamily="2" charset="-122"/>
              <a:cs typeface="Arial"/>
              <a:sym typeface="Arial"/>
            </a:endParaRPr>
          </a:p>
        </p:txBody>
      </p:sp>
      <p:sp>
        <p:nvSpPr>
          <p:cNvPr id="40" name="文本框 5">
            <a:extLst>
              <a:ext uri="{FF2B5EF4-FFF2-40B4-BE49-F238E27FC236}">
                <a16:creationId xmlns:a16="http://schemas.microsoft.com/office/drawing/2014/main" id="{0DBC9F1B-A9C8-7742-90E8-F3AFC910944F}"/>
              </a:ext>
            </a:extLst>
          </p:cNvPr>
          <p:cNvSpPr txBox="1"/>
          <p:nvPr/>
        </p:nvSpPr>
        <p:spPr>
          <a:xfrm>
            <a:off x="3288640" y="2696202"/>
            <a:ext cx="2659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TXihei" panose="02010600040101010101" pitchFamily="2" charset="-122"/>
                <a:ea typeface="STXihei" panose="02010600040101010101" pitchFamily="2" charset="-122"/>
                <a:cs typeface="Arial"/>
                <a:sym typeface="Arial"/>
              </a:rPr>
              <a:t>Architecture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STXihei" panose="02010600040101010101" pitchFamily="2" charset="-122"/>
              <a:ea typeface="STXihei" panose="02010600040101010101" pitchFamily="2" charset="-122"/>
              <a:cs typeface="Arial"/>
              <a:sym typeface="Arial"/>
            </a:endParaRPr>
          </a:p>
        </p:txBody>
      </p:sp>
      <p:sp>
        <p:nvSpPr>
          <p:cNvPr id="41" name="文本框 5">
            <a:extLst>
              <a:ext uri="{FF2B5EF4-FFF2-40B4-BE49-F238E27FC236}">
                <a16:creationId xmlns:a16="http://schemas.microsoft.com/office/drawing/2014/main" id="{E54B226C-95BF-6C4C-B405-BD04EBF9532F}"/>
              </a:ext>
            </a:extLst>
          </p:cNvPr>
          <p:cNvSpPr txBox="1"/>
          <p:nvPr/>
        </p:nvSpPr>
        <p:spPr>
          <a:xfrm>
            <a:off x="6401105" y="2723532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FFC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Arial"/>
                <a:sym typeface="Arial"/>
              </a:rPr>
              <a:t>Contribution</a:t>
            </a:r>
          </a:p>
        </p:txBody>
      </p:sp>
      <p:sp>
        <p:nvSpPr>
          <p:cNvPr id="42" name="文本框 5">
            <a:extLst>
              <a:ext uri="{FF2B5EF4-FFF2-40B4-BE49-F238E27FC236}">
                <a16:creationId xmlns:a16="http://schemas.microsoft.com/office/drawing/2014/main" id="{F31DDFAE-63D0-9642-8C6E-D3940850AB4A}"/>
              </a:ext>
            </a:extLst>
          </p:cNvPr>
          <p:cNvSpPr txBox="1"/>
          <p:nvPr/>
        </p:nvSpPr>
        <p:spPr>
          <a:xfrm>
            <a:off x="9734901" y="2449980"/>
            <a:ext cx="1412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TXihei" panose="02010600040101010101" pitchFamily="2" charset="-122"/>
                <a:ea typeface="STXihei" panose="02010600040101010101" pitchFamily="2" charset="-122"/>
                <a:cs typeface="Arial"/>
                <a:sym typeface="Arial"/>
              </a:rPr>
              <a:t>Future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FFC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Arial"/>
                <a:sym typeface="Arial"/>
              </a:rPr>
              <a:t>Work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STXihei" panose="02010600040101010101" pitchFamily="2" charset="-122"/>
              <a:ea typeface="STXihei" panose="02010600040101010101" pitchFamily="2" charset="-122"/>
              <a:cs typeface="Arial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648DB0-789F-6444-B25E-9BC4C9F25351}"/>
              </a:ext>
            </a:extLst>
          </p:cNvPr>
          <p:cNvSpPr txBox="1"/>
          <p:nvPr/>
        </p:nvSpPr>
        <p:spPr>
          <a:xfrm>
            <a:off x="858781" y="4821077"/>
            <a:ext cx="2747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TXihei" panose="02010600040101010101" pitchFamily="2" charset="-122"/>
                <a:ea typeface="STXihei" panose="02010600040101010101" pitchFamily="2" charset="-122"/>
                <a:cs typeface="Arial"/>
                <a:sym typeface="Arial"/>
              </a:rPr>
              <a:t>Major Challenge</a:t>
            </a: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29FC72A1-57B5-0C41-93E3-5E06189C66B0}"/>
              </a:ext>
            </a:extLst>
          </p:cNvPr>
          <p:cNvSpPr/>
          <p:nvPr/>
        </p:nvSpPr>
        <p:spPr>
          <a:xfrm>
            <a:off x="4426638" y="430701"/>
            <a:ext cx="208619" cy="2086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/>
            </a:endParaRP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B46AEFA1-4E23-0240-9C62-5048FF7DC35C}"/>
              </a:ext>
            </a:extLst>
          </p:cNvPr>
          <p:cNvSpPr/>
          <p:nvPr/>
        </p:nvSpPr>
        <p:spPr>
          <a:xfrm>
            <a:off x="4161099" y="942958"/>
            <a:ext cx="208619" cy="2086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03113-C675-2042-8E73-E6F35210A322}"/>
              </a:ext>
            </a:extLst>
          </p:cNvPr>
          <p:cNvSpPr txBox="1"/>
          <p:nvPr/>
        </p:nvSpPr>
        <p:spPr>
          <a:xfrm>
            <a:off x="3997528" y="4764824"/>
            <a:ext cx="2724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STXihei" panose="02010600040101010101" pitchFamily="2" charset="-122"/>
                <a:ea typeface="STXihei" panose="02010600040101010101" pitchFamily="2" charset="-122"/>
                <a:cs typeface="Arial"/>
                <a:sym typeface="Arial"/>
              </a:rPr>
              <a:t>Features, Architecture Design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TXihei" panose="02010600040101010101" pitchFamily="2" charset="-122"/>
              <a:ea typeface="STXihei" panose="02010600040101010101" pitchFamily="2" charset="-122"/>
              <a:cs typeface="Arial"/>
              <a:sym typeface="Arial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131097-CCBA-4C46-A874-566788619D91}"/>
              </a:ext>
            </a:extLst>
          </p:cNvPr>
          <p:cNvGrpSpPr/>
          <p:nvPr/>
        </p:nvGrpSpPr>
        <p:grpSpPr>
          <a:xfrm>
            <a:off x="425819" y="3589630"/>
            <a:ext cx="539750" cy="2022676"/>
            <a:chOff x="164975" y="3454094"/>
            <a:chExt cx="539750" cy="202267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A6320B1-30C0-C04B-85B3-5F70E2E2746B}"/>
                </a:ext>
              </a:extLst>
            </p:cNvPr>
            <p:cNvGrpSpPr/>
            <p:nvPr/>
          </p:nvGrpSpPr>
          <p:grpSpPr>
            <a:xfrm>
              <a:off x="164975" y="4195557"/>
              <a:ext cx="539750" cy="539750"/>
              <a:chOff x="3070225" y="1279525"/>
              <a:chExt cx="539750" cy="539750"/>
            </a:xfrm>
          </p:grpSpPr>
          <p:sp>
            <p:nvSpPr>
              <p:cNvPr id="53" name="椭圆 2">
                <a:extLst>
                  <a:ext uri="{FF2B5EF4-FFF2-40B4-BE49-F238E27FC236}">
                    <a16:creationId xmlns:a16="http://schemas.microsoft.com/office/drawing/2014/main" id="{6E672C8C-13B5-6C41-9B09-B45B50A4F8BB}"/>
                  </a:ext>
                </a:extLst>
              </p:cNvPr>
              <p:cNvSpPr/>
              <p:nvPr/>
            </p:nvSpPr>
            <p:spPr>
              <a:xfrm>
                <a:off x="3143250" y="1352550"/>
                <a:ext cx="393700" cy="3937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Arial"/>
                </a:endParaRPr>
              </a:p>
            </p:txBody>
          </p:sp>
          <p:sp>
            <p:nvSpPr>
              <p:cNvPr id="54" name="椭圆 3">
                <a:extLst>
                  <a:ext uri="{FF2B5EF4-FFF2-40B4-BE49-F238E27FC236}">
                    <a16:creationId xmlns:a16="http://schemas.microsoft.com/office/drawing/2014/main" id="{FB78C25E-C511-1948-8322-8F6BEE3E95C4}"/>
                  </a:ext>
                </a:extLst>
              </p:cNvPr>
              <p:cNvSpPr/>
              <p:nvPr/>
            </p:nvSpPr>
            <p:spPr>
              <a:xfrm>
                <a:off x="3070225" y="1279525"/>
                <a:ext cx="539750" cy="53975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Arial"/>
                </a:endParaRPr>
              </a:p>
            </p:txBody>
          </p:sp>
        </p:grpSp>
        <p:cxnSp>
          <p:nvCxnSpPr>
            <p:cNvPr id="56" name="直接连接符 1">
              <a:extLst>
                <a:ext uri="{FF2B5EF4-FFF2-40B4-BE49-F238E27FC236}">
                  <a16:creationId xmlns:a16="http://schemas.microsoft.com/office/drawing/2014/main" id="{62B03CDC-E736-E84B-A687-8A7860A596EC}"/>
                </a:ext>
              </a:extLst>
            </p:cNvPr>
            <p:cNvCxnSpPr>
              <a:cxnSpLocks/>
            </p:cNvCxnSpPr>
            <p:nvPr/>
          </p:nvCxnSpPr>
          <p:spPr>
            <a:xfrm>
              <a:off x="434850" y="3454094"/>
              <a:ext cx="0" cy="202267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A8CECC9-97BB-204B-9393-B2A794389703}"/>
              </a:ext>
            </a:extLst>
          </p:cNvPr>
          <p:cNvGrpSpPr/>
          <p:nvPr/>
        </p:nvGrpSpPr>
        <p:grpSpPr>
          <a:xfrm>
            <a:off x="3498922" y="3589630"/>
            <a:ext cx="539750" cy="2022676"/>
            <a:chOff x="164975" y="3454094"/>
            <a:chExt cx="539750" cy="202267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5FF4263-A5ED-CC41-A8FF-7A283E3BF643}"/>
                </a:ext>
              </a:extLst>
            </p:cNvPr>
            <p:cNvGrpSpPr/>
            <p:nvPr/>
          </p:nvGrpSpPr>
          <p:grpSpPr>
            <a:xfrm>
              <a:off x="164975" y="4195557"/>
              <a:ext cx="539750" cy="539750"/>
              <a:chOff x="3070225" y="1279525"/>
              <a:chExt cx="539750" cy="539750"/>
            </a:xfrm>
          </p:grpSpPr>
          <p:sp>
            <p:nvSpPr>
              <p:cNvPr id="63" name="椭圆 2">
                <a:extLst>
                  <a:ext uri="{FF2B5EF4-FFF2-40B4-BE49-F238E27FC236}">
                    <a16:creationId xmlns:a16="http://schemas.microsoft.com/office/drawing/2014/main" id="{FF36FE9B-29FE-0F47-918C-A8A6003718B4}"/>
                  </a:ext>
                </a:extLst>
              </p:cNvPr>
              <p:cNvSpPr/>
              <p:nvPr/>
            </p:nvSpPr>
            <p:spPr>
              <a:xfrm>
                <a:off x="3143250" y="1352550"/>
                <a:ext cx="393700" cy="3937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Arial"/>
                </a:endParaRPr>
              </a:p>
            </p:txBody>
          </p:sp>
          <p:sp>
            <p:nvSpPr>
              <p:cNvPr id="64" name="椭圆 3">
                <a:extLst>
                  <a:ext uri="{FF2B5EF4-FFF2-40B4-BE49-F238E27FC236}">
                    <a16:creationId xmlns:a16="http://schemas.microsoft.com/office/drawing/2014/main" id="{31693420-DCCC-A348-A5D6-6929448FA1CF}"/>
                  </a:ext>
                </a:extLst>
              </p:cNvPr>
              <p:cNvSpPr/>
              <p:nvPr/>
            </p:nvSpPr>
            <p:spPr>
              <a:xfrm>
                <a:off x="3070225" y="1279525"/>
                <a:ext cx="539750" cy="53975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Arial"/>
                </a:endParaRPr>
              </a:p>
            </p:txBody>
          </p:sp>
        </p:grpSp>
        <p:cxnSp>
          <p:nvCxnSpPr>
            <p:cNvPr id="62" name="直接连接符 1">
              <a:extLst>
                <a:ext uri="{FF2B5EF4-FFF2-40B4-BE49-F238E27FC236}">
                  <a16:creationId xmlns:a16="http://schemas.microsoft.com/office/drawing/2014/main" id="{C159B8C9-D0A4-2649-8848-EADA3825FEB5}"/>
                </a:ext>
              </a:extLst>
            </p:cNvPr>
            <p:cNvCxnSpPr>
              <a:cxnSpLocks/>
            </p:cNvCxnSpPr>
            <p:nvPr/>
          </p:nvCxnSpPr>
          <p:spPr>
            <a:xfrm>
              <a:off x="434850" y="3454094"/>
              <a:ext cx="0" cy="202267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6E56E5-9345-7A40-879C-4C8D9085DAE4}"/>
              </a:ext>
            </a:extLst>
          </p:cNvPr>
          <p:cNvGrpSpPr/>
          <p:nvPr/>
        </p:nvGrpSpPr>
        <p:grpSpPr>
          <a:xfrm>
            <a:off x="6879192" y="3589630"/>
            <a:ext cx="539750" cy="2022676"/>
            <a:chOff x="164975" y="3454094"/>
            <a:chExt cx="539750" cy="20226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6EAF48D-08DA-B048-99B3-37B62D11ADB5}"/>
                </a:ext>
              </a:extLst>
            </p:cNvPr>
            <p:cNvGrpSpPr/>
            <p:nvPr/>
          </p:nvGrpSpPr>
          <p:grpSpPr>
            <a:xfrm>
              <a:off x="164975" y="4195557"/>
              <a:ext cx="539750" cy="539750"/>
              <a:chOff x="3070225" y="1279525"/>
              <a:chExt cx="539750" cy="539750"/>
            </a:xfrm>
          </p:grpSpPr>
          <p:sp>
            <p:nvSpPr>
              <p:cNvPr id="68" name="椭圆 2">
                <a:extLst>
                  <a:ext uri="{FF2B5EF4-FFF2-40B4-BE49-F238E27FC236}">
                    <a16:creationId xmlns:a16="http://schemas.microsoft.com/office/drawing/2014/main" id="{76A69A19-7786-8D40-8B7F-4AA1E178B8C3}"/>
                  </a:ext>
                </a:extLst>
              </p:cNvPr>
              <p:cNvSpPr/>
              <p:nvPr/>
            </p:nvSpPr>
            <p:spPr>
              <a:xfrm>
                <a:off x="3143250" y="1352550"/>
                <a:ext cx="393700" cy="3937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Arial"/>
                </a:endParaRPr>
              </a:p>
            </p:txBody>
          </p:sp>
          <p:sp>
            <p:nvSpPr>
              <p:cNvPr id="69" name="椭圆 3">
                <a:extLst>
                  <a:ext uri="{FF2B5EF4-FFF2-40B4-BE49-F238E27FC236}">
                    <a16:creationId xmlns:a16="http://schemas.microsoft.com/office/drawing/2014/main" id="{CC33DFDF-5185-9547-90A8-A13F6B70703B}"/>
                  </a:ext>
                </a:extLst>
              </p:cNvPr>
              <p:cNvSpPr/>
              <p:nvPr/>
            </p:nvSpPr>
            <p:spPr>
              <a:xfrm>
                <a:off x="3070225" y="1279525"/>
                <a:ext cx="539750" cy="53975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Arial"/>
                </a:endParaRPr>
              </a:p>
            </p:txBody>
          </p:sp>
        </p:grpSp>
        <p:cxnSp>
          <p:nvCxnSpPr>
            <p:cNvPr id="67" name="直接连接符 1">
              <a:extLst>
                <a:ext uri="{FF2B5EF4-FFF2-40B4-BE49-F238E27FC236}">
                  <a16:creationId xmlns:a16="http://schemas.microsoft.com/office/drawing/2014/main" id="{EB976C3F-D167-D948-B865-F7B42954F2F8}"/>
                </a:ext>
              </a:extLst>
            </p:cNvPr>
            <p:cNvCxnSpPr>
              <a:cxnSpLocks/>
            </p:cNvCxnSpPr>
            <p:nvPr/>
          </p:nvCxnSpPr>
          <p:spPr>
            <a:xfrm>
              <a:off x="434850" y="3454094"/>
              <a:ext cx="0" cy="202267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49">
            <a:extLst>
              <a:ext uri="{FF2B5EF4-FFF2-40B4-BE49-F238E27FC236}">
                <a16:creationId xmlns:a16="http://schemas.microsoft.com/office/drawing/2014/main" id="{5962A473-7F6A-4421-B961-CCFC965237DD}"/>
              </a:ext>
            </a:extLst>
          </p:cNvPr>
          <p:cNvSpPr txBox="1"/>
          <p:nvPr/>
        </p:nvSpPr>
        <p:spPr>
          <a:xfrm>
            <a:off x="7415047" y="4818704"/>
            <a:ext cx="272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STXihei" panose="02010600040101010101" pitchFamily="2" charset="-122"/>
                <a:ea typeface="STXihei" panose="02010600040101010101" pitchFamily="2" charset="-122"/>
                <a:cs typeface="Arial"/>
                <a:sym typeface="Arial"/>
              </a:rPr>
              <a:t>Built Web Application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TXihei" panose="02010600040101010101" pitchFamily="2" charset="-122"/>
              <a:ea typeface="STXihei" panose="02010600040101010101" pitchFamily="2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77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82EA-722B-8B46-8EF8-A8D8BDEC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8727"/>
            <a:ext cx="10131046" cy="6219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Architecture Design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0B31A8-510C-4DBC-A060-5507005CAADC}"/>
              </a:ext>
            </a:extLst>
          </p:cNvPr>
          <p:cNvSpPr txBox="1"/>
          <p:nvPr/>
        </p:nvSpPr>
        <p:spPr>
          <a:xfrm>
            <a:off x="435006" y="1200251"/>
            <a:ext cx="6871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Figure out Functions/Features for our tool/web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User Login/Register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Get the trending </a:t>
            </a:r>
            <a:r>
              <a:rPr lang="en-US" altLang="zh-CN" dirty="0" err="1">
                <a:solidFill>
                  <a:schemeClr val="bg1"/>
                </a:solidFill>
              </a:rPr>
              <a:t>Youtube</a:t>
            </a:r>
            <a:r>
              <a:rPr lang="en-US" altLang="zh-CN" dirty="0">
                <a:solidFill>
                  <a:schemeClr val="bg1"/>
                </a:solidFill>
              </a:rPr>
              <a:t> videos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For new youtuber, get some key points for first video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Take youtuber’s feature parameters as input and make predictions about the popularity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(Advanced Features) Take youtuber’s new videos as input and make predictions based the user’s video history and dataset about the popularity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C3994-B078-402F-90A2-D4E078815F8D}"/>
              </a:ext>
            </a:extLst>
          </p:cNvPr>
          <p:cNvSpPr/>
          <p:nvPr/>
        </p:nvSpPr>
        <p:spPr>
          <a:xfrm>
            <a:off x="168676" y="4279036"/>
            <a:ext cx="736847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22" name="云形 21">
            <a:extLst>
              <a:ext uri="{FF2B5EF4-FFF2-40B4-BE49-F238E27FC236}">
                <a16:creationId xmlns:a16="http://schemas.microsoft.com/office/drawing/2014/main" id="{B8D1526A-BBF2-4A50-A5FC-2337B9D13A19}"/>
              </a:ext>
            </a:extLst>
          </p:cNvPr>
          <p:cNvSpPr/>
          <p:nvPr/>
        </p:nvSpPr>
        <p:spPr>
          <a:xfrm>
            <a:off x="2894120" y="3970532"/>
            <a:ext cx="1402672" cy="12295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Server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D19E81E-639D-4076-AEB5-DE33E67E6703}"/>
              </a:ext>
            </a:extLst>
          </p:cNvPr>
          <p:cNvSpPr/>
          <p:nvPr/>
        </p:nvSpPr>
        <p:spPr>
          <a:xfrm>
            <a:off x="5474564" y="4008268"/>
            <a:ext cx="2160233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Backend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9064868-B0C3-4EFF-9465-846BB7932C9D}"/>
              </a:ext>
            </a:extLst>
          </p:cNvPr>
          <p:cNvSpPr/>
          <p:nvPr/>
        </p:nvSpPr>
        <p:spPr>
          <a:xfrm>
            <a:off x="8939814" y="1835459"/>
            <a:ext cx="2272684" cy="1154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Science Algorithm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F463D5E4-7A02-40FF-BF96-4625CD81BF7B}"/>
              </a:ext>
            </a:extLst>
          </p:cNvPr>
          <p:cNvCxnSpPr>
            <a:cxnSpLocks/>
          </p:cNvCxnSpPr>
          <p:nvPr/>
        </p:nvCxnSpPr>
        <p:spPr>
          <a:xfrm flipV="1">
            <a:off x="7258898" y="2333018"/>
            <a:ext cx="1614997" cy="146912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D1C7E9E4-0DFF-4F7E-B88D-7D274CA577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66635" y="3104121"/>
            <a:ext cx="1362127" cy="1247495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916C6E-5AD1-43B4-80E4-178783B19CA5}"/>
              </a:ext>
            </a:extLst>
          </p:cNvPr>
          <p:cNvCxnSpPr/>
          <p:nvPr/>
        </p:nvCxnSpPr>
        <p:spPr>
          <a:xfrm>
            <a:off x="4418861" y="4279036"/>
            <a:ext cx="8796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2A4DEB17-2BDC-4767-8A77-23368C20C12A}"/>
              </a:ext>
            </a:extLst>
          </p:cNvPr>
          <p:cNvCxnSpPr>
            <a:cxnSpLocks/>
          </p:cNvCxnSpPr>
          <p:nvPr/>
        </p:nvCxnSpPr>
        <p:spPr>
          <a:xfrm flipH="1">
            <a:off x="4418861" y="4586793"/>
            <a:ext cx="89590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柱体 55">
            <a:extLst>
              <a:ext uri="{FF2B5EF4-FFF2-40B4-BE49-F238E27FC236}">
                <a16:creationId xmlns:a16="http://schemas.microsoft.com/office/drawing/2014/main" id="{A5D5460D-ADF6-464B-9D89-B0EFFA9693C0}"/>
              </a:ext>
            </a:extLst>
          </p:cNvPr>
          <p:cNvSpPr/>
          <p:nvPr/>
        </p:nvSpPr>
        <p:spPr>
          <a:xfrm>
            <a:off x="9303799" y="4612947"/>
            <a:ext cx="1544714" cy="197972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070E012E-41CC-4F84-A052-51D3CA05E4DB}"/>
              </a:ext>
            </a:extLst>
          </p:cNvPr>
          <p:cNvCxnSpPr>
            <a:cxnSpLocks/>
          </p:cNvCxnSpPr>
          <p:nvPr/>
        </p:nvCxnSpPr>
        <p:spPr>
          <a:xfrm>
            <a:off x="1064581" y="4457742"/>
            <a:ext cx="17318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6363355-65BE-4657-8A40-7EF5EF14E6CE}"/>
              </a:ext>
            </a:extLst>
          </p:cNvPr>
          <p:cNvCxnSpPr>
            <a:cxnSpLocks/>
          </p:cNvCxnSpPr>
          <p:nvPr/>
        </p:nvCxnSpPr>
        <p:spPr>
          <a:xfrm flipH="1">
            <a:off x="1046825" y="4753507"/>
            <a:ext cx="1767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3B49239-EF9C-4B49-9776-6B4FF49D1028}"/>
              </a:ext>
            </a:extLst>
          </p:cNvPr>
          <p:cNvCxnSpPr>
            <a:cxnSpLocks/>
          </p:cNvCxnSpPr>
          <p:nvPr/>
        </p:nvCxnSpPr>
        <p:spPr>
          <a:xfrm flipH="1" flipV="1">
            <a:off x="7190913" y="5252980"/>
            <a:ext cx="1909439" cy="756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50C05ED4-AF3E-4A07-A209-B920C611CE59}"/>
              </a:ext>
            </a:extLst>
          </p:cNvPr>
          <p:cNvCxnSpPr>
            <a:cxnSpLocks/>
          </p:cNvCxnSpPr>
          <p:nvPr/>
        </p:nvCxnSpPr>
        <p:spPr>
          <a:xfrm>
            <a:off x="7634797" y="5028059"/>
            <a:ext cx="1565575" cy="6298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8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82EA-722B-8B46-8EF8-A8D8BDEC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8727"/>
            <a:ext cx="10131046" cy="6219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Personal Contribution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0B31A8-510C-4DBC-A060-5507005CAADC}"/>
              </a:ext>
            </a:extLst>
          </p:cNvPr>
          <p:cNvSpPr txBox="1"/>
          <p:nvPr/>
        </p:nvSpPr>
        <p:spPr>
          <a:xfrm>
            <a:off x="435005" y="1200251"/>
            <a:ext cx="8034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Set up the web application using Django 2.1.5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Designed the 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r>
              <a:rPr lang="en-US" altLang="zh-CN" dirty="0">
                <a:solidFill>
                  <a:schemeClr val="bg1"/>
                </a:solidFill>
              </a:rPr>
              <a:t> path for web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Completed the template files for base, login, register and dashboard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Wrote a basic style for the base.html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Defined the </a:t>
            </a:r>
            <a:r>
              <a:rPr lang="en-US" altLang="zh-CN" dirty="0" err="1">
                <a:solidFill>
                  <a:schemeClr val="bg1"/>
                </a:solidFill>
              </a:rPr>
              <a:t>LoginForm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RegisterForm</a:t>
            </a:r>
            <a:r>
              <a:rPr lang="en-US" altLang="zh-CN" dirty="0">
                <a:solidFill>
                  <a:schemeClr val="bg1"/>
                </a:solidFill>
              </a:rPr>
              <a:t> and basic user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Implemented the functions in views for login, register and redirect function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7B93EF-BE3F-4C01-AEF6-D1E9DF21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0" y="1271401"/>
            <a:ext cx="5438711" cy="3349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53177E-BCBD-47F2-B925-A558371F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03" y="1751676"/>
            <a:ext cx="7069993" cy="30671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C6D5FF-B227-4C66-9542-E9154FECB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669" y="2081098"/>
            <a:ext cx="6494661" cy="39905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5074C0-E7DA-4FAC-8AD7-594612721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753" y="2704288"/>
            <a:ext cx="4983674" cy="3934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62AE95-ED47-4600-BECC-A4A767241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231" y="3009342"/>
            <a:ext cx="7598981" cy="16573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835D8E-8B52-4E4C-B9D1-116C3A364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210" y="2865933"/>
            <a:ext cx="10392294" cy="29986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4456A46-8992-4387-96C9-91CD8EF4D1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039" y="1506606"/>
            <a:ext cx="10895400" cy="47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9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82EA-722B-8B46-8EF8-A8D8BDEC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8727"/>
            <a:ext cx="10131046" cy="6219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Future Work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0B31A8-510C-4DBC-A060-5507005CAADC}"/>
              </a:ext>
            </a:extLst>
          </p:cNvPr>
          <p:cNvSpPr txBox="1"/>
          <p:nvPr/>
        </p:nvSpPr>
        <p:spPr>
          <a:xfrm>
            <a:off x="435006" y="1200251"/>
            <a:ext cx="6871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Finish the remaining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Deploy the application on the cloud like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Using Message Queue to make response asynchronous in order to give a better user experience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Use cache to reduce the load operation for database and improve the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Considering the availability and scalability for our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C3994-B078-402F-90A2-D4E078815F8D}"/>
              </a:ext>
            </a:extLst>
          </p:cNvPr>
          <p:cNvSpPr/>
          <p:nvPr/>
        </p:nvSpPr>
        <p:spPr>
          <a:xfrm>
            <a:off x="168676" y="4279036"/>
            <a:ext cx="736847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22" name="云形 21">
            <a:extLst>
              <a:ext uri="{FF2B5EF4-FFF2-40B4-BE49-F238E27FC236}">
                <a16:creationId xmlns:a16="http://schemas.microsoft.com/office/drawing/2014/main" id="{B8D1526A-BBF2-4A50-A5FC-2337B9D13A19}"/>
              </a:ext>
            </a:extLst>
          </p:cNvPr>
          <p:cNvSpPr/>
          <p:nvPr/>
        </p:nvSpPr>
        <p:spPr>
          <a:xfrm>
            <a:off x="2894120" y="3970532"/>
            <a:ext cx="1402672" cy="12295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Server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D19E81E-639D-4076-AEB5-DE33E67E6703}"/>
              </a:ext>
            </a:extLst>
          </p:cNvPr>
          <p:cNvSpPr/>
          <p:nvPr/>
        </p:nvSpPr>
        <p:spPr>
          <a:xfrm>
            <a:off x="5474564" y="4008268"/>
            <a:ext cx="2160233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Backend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9064868-B0C3-4EFF-9465-846BB7932C9D}"/>
              </a:ext>
            </a:extLst>
          </p:cNvPr>
          <p:cNvSpPr/>
          <p:nvPr/>
        </p:nvSpPr>
        <p:spPr>
          <a:xfrm>
            <a:off x="8939814" y="1835459"/>
            <a:ext cx="2272684" cy="1154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Science Algorithm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F463D5E4-7A02-40FF-BF96-4625CD81BF7B}"/>
              </a:ext>
            </a:extLst>
          </p:cNvPr>
          <p:cNvCxnSpPr>
            <a:cxnSpLocks/>
          </p:cNvCxnSpPr>
          <p:nvPr/>
        </p:nvCxnSpPr>
        <p:spPr>
          <a:xfrm flipV="1">
            <a:off x="7258898" y="2333018"/>
            <a:ext cx="1614997" cy="146912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D1C7E9E4-0DFF-4F7E-B88D-7D274CA577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66635" y="3104121"/>
            <a:ext cx="1362127" cy="1247495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916C6E-5AD1-43B4-80E4-178783B19CA5}"/>
              </a:ext>
            </a:extLst>
          </p:cNvPr>
          <p:cNvCxnSpPr/>
          <p:nvPr/>
        </p:nvCxnSpPr>
        <p:spPr>
          <a:xfrm>
            <a:off x="4418861" y="4279036"/>
            <a:ext cx="8796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2A4DEB17-2BDC-4767-8A77-23368C20C12A}"/>
              </a:ext>
            </a:extLst>
          </p:cNvPr>
          <p:cNvCxnSpPr>
            <a:cxnSpLocks/>
          </p:cNvCxnSpPr>
          <p:nvPr/>
        </p:nvCxnSpPr>
        <p:spPr>
          <a:xfrm flipH="1">
            <a:off x="4418861" y="4586793"/>
            <a:ext cx="89590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柱体 55">
            <a:extLst>
              <a:ext uri="{FF2B5EF4-FFF2-40B4-BE49-F238E27FC236}">
                <a16:creationId xmlns:a16="http://schemas.microsoft.com/office/drawing/2014/main" id="{A5D5460D-ADF6-464B-9D89-B0EFFA9693C0}"/>
              </a:ext>
            </a:extLst>
          </p:cNvPr>
          <p:cNvSpPr/>
          <p:nvPr/>
        </p:nvSpPr>
        <p:spPr>
          <a:xfrm>
            <a:off x="9331684" y="5312211"/>
            <a:ext cx="1152012" cy="117986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070E012E-41CC-4F84-A052-51D3CA05E4DB}"/>
              </a:ext>
            </a:extLst>
          </p:cNvPr>
          <p:cNvCxnSpPr>
            <a:cxnSpLocks/>
          </p:cNvCxnSpPr>
          <p:nvPr/>
        </p:nvCxnSpPr>
        <p:spPr>
          <a:xfrm>
            <a:off x="1064581" y="4457742"/>
            <a:ext cx="17318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6363355-65BE-4657-8A40-7EF5EF14E6CE}"/>
              </a:ext>
            </a:extLst>
          </p:cNvPr>
          <p:cNvCxnSpPr>
            <a:cxnSpLocks/>
          </p:cNvCxnSpPr>
          <p:nvPr/>
        </p:nvCxnSpPr>
        <p:spPr>
          <a:xfrm flipH="1">
            <a:off x="1046825" y="4753507"/>
            <a:ext cx="1767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3B49239-EF9C-4B49-9776-6B4FF49D1028}"/>
              </a:ext>
            </a:extLst>
          </p:cNvPr>
          <p:cNvCxnSpPr>
            <a:cxnSpLocks/>
          </p:cNvCxnSpPr>
          <p:nvPr/>
        </p:nvCxnSpPr>
        <p:spPr>
          <a:xfrm flipH="1" flipV="1">
            <a:off x="7190913" y="5252980"/>
            <a:ext cx="1909439" cy="756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50C05ED4-AF3E-4A07-A209-B920C611CE59}"/>
              </a:ext>
            </a:extLst>
          </p:cNvPr>
          <p:cNvCxnSpPr>
            <a:cxnSpLocks/>
          </p:cNvCxnSpPr>
          <p:nvPr/>
        </p:nvCxnSpPr>
        <p:spPr>
          <a:xfrm>
            <a:off x="7634797" y="5028059"/>
            <a:ext cx="1565575" cy="6298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400DF3D-2050-4928-8330-9316423279A6}"/>
              </a:ext>
            </a:extLst>
          </p:cNvPr>
          <p:cNvSpPr/>
          <p:nvPr/>
        </p:nvSpPr>
        <p:spPr>
          <a:xfrm>
            <a:off x="1546060" y="5231630"/>
            <a:ext cx="1326378" cy="756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 end cache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4D4A1F-1DB9-4AF9-A9EC-E12E59BF6E41}"/>
              </a:ext>
            </a:extLst>
          </p:cNvPr>
          <p:cNvCxnSpPr>
            <a:cxnSpLocks/>
          </p:cNvCxnSpPr>
          <p:nvPr/>
        </p:nvCxnSpPr>
        <p:spPr>
          <a:xfrm flipV="1">
            <a:off x="2302137" y="4571216"/>
            <a:ext cx="0" cy="5914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91DDB6D-80F0-4896-BB7D-301C494935F1}"/>
              </a:ext>
            </a:extLst>
          </p:cNvPr>
          <p:cNvSpPr/>
          <p:nvPr/>
        </p:nvSpPr>
        <p:spPr>
          <a:xfrm>
            <a:off x="6716987" y="6284428"/>
            <a:ext cx="1049648" cy="67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FC2B17B-8927-4EBB-B1BA-18A60D310CEC}"/>
              </a:ext>
            </a:extLst>
          </p:cNvPr>
          <p:cNvCxnSpPr>
            <a:cxnSpLocks/>
          </p:cNvCxnSpPr>
          <p:nvPr/>
        </p:nvCxnSpPr>
        <p:spPr>
          <a:xfrm flipV="1">
            <a:off x="7389091" y="5467882"/>
            <a:ext cx="868218" cy="6807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3C8F6A5-34E3-4D72-ACE1-0595B5C44DA0}"/>
              </a:ext>
            </a:extLst>
          </p:cNvPr>
          <p:cNvSpPr/>
          <p:nvPr/>
        </p:nvSpPr>
        <p:spPr>
          <a:xfrm>
            <a:off x="4240985" y="4997952"/>
            <a:ext cx="1289205" cy="816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 Queue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432382-F88B-4359-8A86-2872FFDCC575}"/>
              </a:ext>
            </a:extLst>
          </p:cNvPr>
          <p:cNvCxnSpPr>
            <a:cxnSpLocks/>
          </p:cNvCxnSpPr>
          <p:nvPr/>
        </p:nvCxnSpPr>
        <p:spPr>
          <a:xfrm flipV="1">
            <a:off x="4858676" y="4351616"/>
            <a:ext cx="0" cy="5914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1843F52-F4B3-483B-B7BC-14B3EF151A15}"/>
              </a:ext>
            </a:extLst>
          </p:cNvPr>
          <p:cNvSpPr/>
          <p:nvPr/>
        </p:nvSpPr>
        <p:spPr>
          <a:xfrm>
            <a:off x="2859416" y="6009449"/>
            <a:ext cx="1289205" cy="816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986F028-A186-4673-A7F6-F99032849F48}"/>
              </a:ext>
            </a:extLst>
          </p:cNvPr>
          <p:cNvCxnSpPr>
            <a:cxnSpLocks/>
          </p:cNvCxnSpPr>
          <p:nvPr/>
        </p:nvCxnSpPr>
        <p:spPr>
          <a:xfrm flipH="1">
            <a:off x="4304209" y="5975307"/>
            <a:ext cx="800130" cy="5217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64BECA-AC5D-4903-9DD8-8718681FDA89}"/>
              </a:ext>
            </a:extLst>
          </p:cNvPr>
          <p:cNvCxnSpPr>
            <a:cxnSpLocks/>
          </p:cNvCxnSpPr>
          <p:nvPr/>
        </p:nvCxnSpPr>
        <p:spPr>
          <a:xfrm flipH="1" flipV="1">
            <a:off x="375897" y="5312211"/>
            <a:ext cx="2144473" cy="13270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柱体 40">
            <a:extLst>
              <a:ext uri="{FF2B5EF4-FFF2-40B4-BE49-F238E27FC236}">
                <a16:creationId xmlns:a16="http://schemas.microsoft.com/office/drawing/2014/main" id="{74FD20E9-C945-4CEE-92E8-4A41DF07BC3B}"/>
              </a:ext>
            </a:extLst>
          </p:cNvPr>
          <p:cNvSpPr/>
          <p:nvPr/>
        </p:nvSpPr>
        <p:spPr>
          <a:xfrm>
            <a:off x="10801260" y="4301664"/>
            <a:ext cx="1152012" cy="117986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柱体 41">
            <a:extLst>
              <a:ext uri="{FF2B5EF4-FFF2-40B4-BE49-F238E27FC236}">
                <a16:creationId xmlns:a16="http://schemas.microsoft.com/office/drawing/2014/main" id="{FFC16768-6425-4B54-8201-8933B616142F}"/>
              </a:ext>
            </a:extLst>
          </p:cNvPr>
          <p:cNvSpPr/>
          <p:nvPr/>
        </p:nvSpPr>
        <p:spPr>
          <a:xfrm>
            <a:off x="10841968" y="5694497"/>
            <a:ext cx="1152012" cy="117986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7D971A8-4E91-4010-8671-F63E0F8299DA}"/>
              </a:ext>
            </a:extLst>
          </p:cNvPr>
          <p:cNvCxnSpPr>
            <a:cxnSpLocks/>
          </p:cNvCxnSpPr>
          <p:nvPr/>
        </p:nvCxnSpPr>
        <p:spPr>
          <a:xfrm flipV="1">
            <a:off x="10076156" y="4823503"/>
            <a:ext cx="638124" cy="3708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DE81364-C637-447D-B50A-D8B25C631334}"/>
              </a:ext>
            </a:extLst>
          </p:cNvPr>
          <p:cNvCxnSpPr>
            <a:cxnSpLocks/>
          </p:cNvCxnSpPr>
          <p:nvPr/>
        </p:nvCxnSpPr>
        <p:spPr>
          <a:xfrm>
            <a:off x="10157215" y="6370448"/>
            <a:ext cx="557065" cy="3382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6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222</Words>
  <Application>Microsoft Office PowerPoint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MStiffHeiHK-UltraBold</vt:lpstr>
      <vt:lpstr>等线</vt:lpstr>
      <vt:lpstr>等线 Light</vt:lpstr>
      <vt:lpstr>华文细黑</vt:lpstr>
      <vt:lpstr>微软雅黑</vt:lpstr>
      <vt:lpstr>微软雅黑 Light</vt:lpstr>
      <vt:lpstr>Arial</vt:lpstr>
      <vt:lpstr>Office 主题​​</vt:lpstr>
      <vt:lpstr>1_Office 主题​​</vt:lpstr>
      <vt:lpstr>PowerPoint 演示文稿</vt:lpstr>
      <vt:lpstr>PowerPoint 演示文稿</vt:lpstr>
      <vt:lpstr>Architecture Design</vt:lpstr>
      <vt:lpstr>Personal Contribution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RajonZhang</dc:creator>
  <cp:lastModifiedBy>RajonZhang</cp:lastModifiedBy>
  <cp:revision>6</cp:revision>
  <dcterms:created xsi:type="dcterms:W3CDTF">2019-10-25T20:40:36Z</dcterms:created>
  <dcterms:modified xsi:type="dcterms:W3CDTF">2019-10-25T21:29:31Z</dcterms:modified>
</cp:coreProperties>
</file>