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</p:sldMasterIdLst>
  <p:notesMasterIdLst>
    <p:notesMasterId r:id="rId6"/>
  </p:notesMasterIdLst>
  <p:sldIdLst>
    <p:sldId id="256" r:id="rId2"/>
    <p:sldId id="258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791C8C-14F1-2C40-AB80-9218F71A65D5}">
          <p14:sldIdLst>
            <p14:sldId id="256"/>
            <p14:sldId id="258"/>
            <p14:sldId id="264"/>
            <p14:sldId id="262"/>
          </p14:sldIdLst>
        </p14:section>
        <p14:section name="Untitled Section" id="{79CFDEE2-D8C3-5346-A2A0-269560E361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/>
    <p:restoredTop sz="57489"/>
  </p:normalViewPr>
  <p:slideViewPr>
    <p:cSldViewPr snapToGrid="0" snapToObjects="1">
      <p:cViewPr varScale="1">
        <p:scale>
          <a:sx n="65" d="100"/>
          <a:sy n="6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568BA-7EA1-1542-8B78-6AE7D45A82CF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A9A1-97B5-B74D-92EC-CBC1B9EB3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I am King, today I am going to introduce a application called “ ” that developed by our scrum team. </a:t>
            </a:r>
          </a:p>
          <a:p>
            <a:r>
              <a:rPr lang="en-US"/>
              <a:t>This </a:t>
            </a:r>
            <a:r>
              <a:rPr lang="en-US" dirty="0"/>
              <a:t>application is to “next popular”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9A1-97B5-B74D-92EC-CBC1B9EB3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9A1-97B5-B74D-92EC-CBC1B9EB3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9A1-97B5-B74D-92EC-CBC1B9EB3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9A1-97B5-B74D-92EC-CBC1B9EB3E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82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74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D0E9-44D8-9A41-8EA8-6C1FEF26E8A3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671F5C-FCBD-3644-ACBA-FC73C72E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C1A9-8FAF-7F4D-A792-DEEC1EE0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Popular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20207-81B2-BE48-A86C-281828497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King Lun Au</a:t>
            </a:r>
          </a:p>
        </p:txBody>
      </p:sp>
    </p:spTree>
    <p:extLst>
      <p:ext uri="{BB962C8B-B14F-4D97-AF65-F5344CB8AC3E}">
        <p14:creationId xmlns:p14="http://schemas.microsoft.com/office/powerpoint/2010/main" val="174673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916F-A61A-4F44-8E13-F75299EE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D7D-606B-064C-9AF2-2E52F2FD7530}"/>
              </a:ext>
            </a:extLst>
          </p:cNvPr>
          <p:cNvSpPr txBox="1"/>
          <p:nvPr/>
        </p:nvSpPr>
        <p:spPr>
          <a:xfrm>
            <a:off x="1100164" y="4714459"/>
            <a:ext cx="2318899" cy="121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types / pastes a YouTube video URL in the web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9D024-1BB8-4E48-AB5B-4BE7B72A41A6}"/>
              </a:ext>
            </a:extLst>
          </p:cNvPr>
          <p:cNvSpPr txBox="1"/>
          <p:nvPr/>
        </p:nvSpPr>
        <p:spPr>
          <a:xfrm>
            <a:off x="4283765" y="4726704"/>
            <a:ext cx="403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backend calls the YouTube API to get the information of the video that the Data Scientist needs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AD34B-8E73-084E-A417-5876D52B977B}"/>
              </a:ext>
            </a:extLst>
          </p:cNvPr>
          <p:cNvSpPr txBox="1"/>
          <p:nvPr/>
        </p:nvSpPr>
        <p:spPr>
          <a:xfrm>
            <a:off x="8647043" y="4714459"/>
            <a:ext cx="327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the algorithm to calculate the final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D28BE-CEF5-AD49-964E-90B8B5F1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42" y="2516483"/>
            <a:ext cx="2324221" cy="1220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9BF9E-7A68-7042-BC70-8E452CC76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952" y="2186609"/>
            <a:ext cx="1095552" cy="1550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467DE9-4504-634B-A277-6943A18A9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607" y="2364132"/>
            <a:ext cx="2599005" cy="171383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577C0-DFAC-304B-BDE2-7ECDC630CA4F}"/>
              </a:ext>
            </a:extLst>
          </p:cNvPr>
          <p:cNvCxnSpPr/>
          <p:nvPr/>
        </p:nvCxnSpPr>
        <p:spPr>
          <a:xfrm>
            <a:off x="3637722" y="2663687"/>
            <a:ext cx="1292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72C24-369D-854E-B70D-460FCEE9B869}"/>
              </a:ext>
            </a:extLst>
          </p:cNvPr>
          <p:cNvCxnSpPr/>
          <p:nvPr/>
        </p:nvCxnSpPr>
        <p:spPr>
          <a:xfrm flipH="1">
            <a:off x="3637722" y="3736699"/>
            <a:ext cx="1292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01025-036C-9744-9F0D-45AA651C8852}"/>
              </a:ext>
            </a:extLst>
          </p:cNvPr>
          <p:cNvCxnSpPr/>
          <p:nvPr/>
        </p:nvCxnSpPr>
        <p:spPr>
          <a:xfrm>
            <a:off x="6858000" y="2663687"/>
            <a:ext cx="15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A3E729-3D8C-BE49-B28B-3AC9E2A0DCED}"/>
              </a:ext>
            </a:extLst>
          </p:cNvPr>
          <p:cNvCxnSpPr/>
          <p:nvPr/>
        </p:nvCxnSpPr>
        <p:spPr>
          <a:xfrm flipH="1">
            <a:off x="6858000" y="3736699"/>
            <a:ext cx="15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B76C8-DFD2-0A43-ACC0-961B5FD0CA16}"/>
              </a:ext>
            </a:extLst>
          </p:cNvPr>
          <p:cNvSpPr txBox="1"/>
          <p:nvPr/>
        </p:nvSpPr>
        <p:spPr>
          <a:xfrm>
            <a:off x="3419063" y="208025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URL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D43613-1A32-D540-9F6C-AD2C8513E763}"/>
              </a:ext>
            </a:extLst>
          </p:cNvPr>
          <p:cNvSpPr txBox="1"/>
          <p:nvPr/>
        </p:nvSpPr>
        <p:spPr>
          <a:xfrm>
            <a:off x="6375991" y="2018657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of the video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848DD-0729-E441-A45C-86DC96203CE6}"/>
              </a:ext>
            </a:extLst>
          </p:cNvPr>
          <p:cNvSpPr txBox="1"/>
          <p:nvPr/>
        </p:nvSpPr>
        <p:spPr>
          <a:xfrm>
            <a:off x="3419063" y="4091463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Calculated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09F79D-50C7-414B-9C72-72D7C131D1E6}"/>
              </a:ext>
            </a:extLst>
          </p:cNvPr>
          <p:cNvSpPr txBox="1"/>
          <p:nvPr/>
        </p:nvSpPr>
        <p:spPr>
          <a:xfrm>
            <a:off x="6738026" y="4077968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Calculated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A3D0A-BEF1-BC4A-8E3E-A0B2CA47D134}"/>
              </a:ext>
            </a:extLst>
          </p:cNvPr>
          <p:cNvSpPr txBox="1"/>
          <p:nvPr/>
        </p:nvSpPr>
        <p:spPr>
          <a:xfrm>
            <a:off x="1391478" y="1905000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/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287B9-77FB-BF47-8E1D-EB7C99E2A898}"/>
              </a:ext>
            </a:extLst>
          </p:cNvPr>
          <p:cNvSpPr txBox="1"/>
          <p:nvPr/>
        </p:nvSpPr>
        <p:spPr>
          <a:xfrm>
            <a:off x="5359952" y="16896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18866-6825-5D48-9CAE-2C263221B0D5}"/>
              </a:ext>
            </a:extLst>
          </p:cNvPr>
          <p:cNvSpPr txBox="1"/>
          <p:nvPr/>
        </p:nvSpPr>
        <p:spPr>
          <a:xfrm>
            <a:off x="9574968" y="171091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17284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2689-98D3-AD42-B634-8435FC91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contribution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9CE5AA-8FF3-D440-9F81-017E53E5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6" y="1538573"/>
            <a:ext cx="8420462" cy="2556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A02B38-62CC-A546-B22B-8A9EA500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3" y="4438091"/>
            <a:ext cx="10416209" cy="21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AF6A-76BD-134B-91A9-B04F6FF5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would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B559-27C4-A345-9F30-8DC66606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my codes with the codes from the Data Scientists</a:t>
            </a:r>
          </a:p>
          <a:p>
            <a:endParaRPr lang="en-US" dirty="0"/>
          </a:p>
          <a:p>
            <a:r>
              <a:rPr lang="en-US" dirty="0"/>
              <a:t>Create database and API to store and call the data so it is more convenience for the data scientist </a:t>
            </a:r>
          </a:p>
          <a:p>
            <a:endParaRPr lang="en-US" dirty="0"/>
          </a:p>
          <a:p>
            <a:r>
              <a:rPr lang="en-US" dirty="0"/>
              <a:t>Finish the frontend layout according to the UX Designer</a:t>
            </a:r>
          </a:p>
          <a:p>
            <a:endParaRPr lang="en-US" dirty="0"/>
          </a:p>
          <a:p>
            <a:r>
              <a:rPr lang="en-US" dirty="0"/>
              <a:t>Error handling, provide warning messages if the user inputs an invalid URL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90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{616F7651-7CBB-1B40-8EA5-F86BE793823F}tf10001069</Template>
  <TotalTime>3940</TotalTime>
  <Words>160</Words>
  <Application>Microsoft Macintosh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Next Popular</vt:lpstr>
      <vt:lpstr>Full Architecture</vt:lpstr>
      <vt:lpstr>Demo of contribution</vt:lpstr>
      <vt:lpstr>What I would do next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Project Name</dc:title>
  <dc:creator>King Lun Au</dc:creator>
  <cp:lastModifiedBy>King Lun Au</cp:lastModifiedBy>
  <cp:revision>43</cp:revision>
  <dcterms:created xsi:type="dcterms:W3CDTF">2019-10-22T21:40:08Z</dcterms:created>
  <dcterms:modified xsi:type="dcterms:W3CDTF">2019-10-25T21:14:30Z</dcterms:modified>
</cp:coreProperties>
</file>