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5d80bb8bd5098e3fa043b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5d80bb8bd5098e3fa043b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5d80babe65f5b17fa72f6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5d80babe65f5b17fa72f6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5d80bcce29a5b708be458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5d80bcce29a5b708be458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5d80bef5e2616e13788baf8c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5d80bef5e2616e13788baf8c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5d80bf481a9aad6067233ad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5d80bf481a9aad6067233ad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5d80c0775570c68e2c2b281b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5d80c0775570c68e2c2b281b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5d80bb7cb4593b4b9b605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5d80bb7cb4593b4b9b605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5d80bda4e040c882f638e6cf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5d80bda4e040c882f638e6cf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5d80bf7352c11267ac0da0f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5d80bf7352c11267ac0da0f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0079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 Games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Prática</a:t>
            </a:r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Teoria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 da história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Passar lentes para a História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Dsenvolver mecânicas de jogos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Escrever GDD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da história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das mecânicas de jogo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