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77" r:id="rId5"/>
    <p:sldId id="258" r:id="rId6"/>
    <p:sldId id="260" r:id="rId7"/>
    <p:sldId id="261" r:id="rId8"/>
    <p:sldId id="266" r:id="rId9"/>
    <p:sldId id="262" r:id="rId10"/>
    <p:sldId id="265" r:id="rId11"/>
    <p:sldId id="264" r:id="rId12"/>
    <p:sldId id="263" r:id="rId13"/>
    <p:sldId id="267" r:id="rId14"/>
    <p:sldId id="268" r:id="rId15"/>
    <p:sldId id="270" r:id="rId16"/>
    <p:sldId id="269" r:id="rId17"/>
    <p:sldId id="273" r:id="rId18"/>
    <p:sldId id="271" r:id="rId19"/>
    <p:sldId id="272" r:id="rId20"/>
    <p:sldId id="282" r:id="rId21"/>
    <p:sldId id="283" r:id="rId22"/>
    <p:sldId id="274" r:id="rId23"/>
    <p:sldId id="275" r:id="rId24"/>
    <p:sldId id="278" r:id="rId25"/>
    <p:sldId id="279" r:id="rId26"/>
    <p:sldId id="280" r:id="rId27"/>
    <p:sldId id="281" r:id="rId28"/>
    <p:sldId id="276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-4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0BC6F-BF18-4518-B9FA-4FB831FC7C18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AC14887-6701-4F24-9B26-382108D6CB1C}">
      <dgm:prSet phldrT="[Texte]"/>
      <dgm:spPr/>
      <dgm:t>
        <a:bodyPr/>
        <a:lstStyle/>
        <a:p>
          <a:r>
            <a:rPr lang="fr-FR" dirty="0" smtClean="0"/>
            <a:t>Etude de marché</a:t>
          </a:r>
          <a:endParaRPr lang="en-US" dirty="0"/>
        </a:p>
      </dgm:t>
    </dgm:pt>
    <dgm:pt modelId="{94468238-CAF4-4F3F-889E-503C1592E342}" type="parTrans" cxnId="{E51C4467-BD8A-484E-9037-8D57C03845EA}">
      <dgm:prSet/>
      <dgm:spPr/>
      <dgm:t>
        <a:bodyPr/>
        <a:lstStyle/>
        <a:p>
          <a:endParaRPr lang="en-US"/>
        </a:p>
      </dgm:t>
    </dgm:pt>
    <dgm:pt modelId="{3E0B8F45-8A7F-4984-8D54-A2915286DAA4}" type="sibTrans" cxnId="{E51C4467-BD8A-484E-9037-8D57C03845EA}">
      <dgm:prSet/>
      <dgm:spPr/>
      <dgm:t>
        <a:bodyPr/>
        <a:lstStyle/>
        <a:p>
          <a:endParaRPr lang="en-US"/>
        </a:p>
      </dgm:t>
    </dgm:pt>
    <dgm:pt modelId="{B9A0731C-91D5-4E7A-BB24-288863E7F386}">
      <dgm:prSet phldrT="[Texte]"/>
      <dgm:spPr/>
      <dgm:t>
        <a:bodyPr/>
        <a:lstStyle/>
        <a:p>
          <a:r>
            <a:rPr lang="fr-FR" dirty="0" smtClean="0"/>
            <a:t>Test</a:t>
          </a:r>
          <a:endParaRPr lang="en-US" dirty="0"/>
        </a:p>
      </dgm:t>
    </dgm:pt>
    <dgm:pt modelId="{DFAB7E1C-0B00-4A80-942A-BD210F5E4E23}" type="parTrans" cxnId="{54B6B93E-C1F3-4F7B-8494-8D01AA243A74}">
      <dgm:prSet/>
      <dgm:spPr/>
      <dgm:t>
        <a:bodyPr/>
        <a:lstStyle/>
        <a:p>
          <a:endParaRPr lang="en-US"/>
        </a:p>
      </dgm:t>
    </dgm:pt>
    <dgm:pt modelId="{E5989638-5F42-4D1E-BD6A-05CBC447630F}" type="sibTrans" cxnId="{54B6B93E-C1F3-4F7B-8494-8D01AA243A74}">
      <dgm:prSet/>
      <dgm:spPr/>
      <dgm:t>
        <a:bodyPr/>
        <a:lstStyle/>
        <a:p>
          <a:endParaRPr lang="en-US"/>
        </a:p>
      </dgm:t>
    </dgm:pt>
    <dgm:pt modelId="{0E94F7E8-D5FE-4758-BCE5-7CE2EDF91016}">
      <dgm:prSet phldrT="[Texte]"/>
      <dgm:spPr/>
      <dgm:t>
        <a:bodyPr/>
        <a:lstStyle/>
        <a:p>
          <a:r>
            <a:rPr lang="fr-FR" dirty="0" smtClean="0"/>
            <a:t>Création site</a:t>
          </a:r>
          <a:endParaRPr lang="en-US" dirty="0"/>
        </a:p>
      </dgm:t>
    </dgm:pt>
    <dgm:pt modelId="{F310D88C-46D9-4D04-AF7B-2A65B2B3C3A7}" type="parTrans" cxnId="{7E4AE037-25AD-4045-84F4-B9C010C21089}">
      <dgm:prSet/>
      <dgm:spPr/>
      <dgm:t>
        <a:bodyPr/>
        <a:lstStyle/>
        <a:p>
          <a:endParaRPr lang="en-US"/>
        </a:p>
      </dgm:t>
    </dgm:pt>
    <dgm:pt modelId="{96185B22-CB06-4D52-A70F-6C598452FF9A}" type="sibTrans" cxnId="{7E4AE037-25AD-4045-84F4-B9C010C21089}">
      <dgm:prSet/>
      <dgm:spPr/>
      <dgm:t>
        <a:bodyPr/>
        <a:lstStyle/>
        <a:p>
          <a:endParaRPr lang="en-US"/>
        </a:p>
      </dgm:t>
    </dgm:pt>
    <dgm:pt modelId="{A9E5ED3D-DE0F-43A0-9832-5103224892B5}">
      <dgm:prSet phldrT="[Texte]"/>
      <dgm:spPr/>
      <dgm:t>
        <a:bodyPr/>
        <a:lstStyle/>
        <a:p>
          <a:r>
            <a:rPr lang="fr-FR" dirty="0" smtClean="0"/>
            <a:t>xxx</a:t>
          </a:r>
          <a:endParaRPr lang="en-US" dirty="0"/>
        </a:p>
      </dgm:t>
    </dgm:pt>
    <dgm:pt modelId="{7315E4C0-BC85-4CF2-81C5-6A32497163ED}" type="parTrans" cxnId="{90E539C4-9EC3-4680-B337-CA3C4275E710}">
      <dgm:prSet/>
      <dgm:spPr/>
      <dgm:t>
        <a:bodyPr/>
        <a:lstStyle/>
        <a:p>
          <a:endParaRPr lang="en-US"/>
        </a:p>
      </dgm:t>
    </dgm:pt>
    <dgm:pt modelId="{F748F704-1768-41C3-8EEF-72F5AB976E54}" type="sibTrans" cxnId="{90E539C4-9EC3-4680-B337-CA3C4275E710}">
      <dgm:prSet/>
      <dgm:spPr/>
      <dgm:t>
        <a:bodyPr/>
        <a:lstStyle/>
        <a:p>
          <a:endParaRPr lang="en-US"/>
        </a:p>
      </dgm:t>
    </dgm:pt>
    <dgm:pt modelId="{C095E062-9527-497A-84D4-226F4CBE673B}">
      <dgm:prSet phldrT="[Texte]"/>
      <dgm:spPr/>
      <dgm:t>
        <a:bodyPr/>
        <a:lstStyle/>
        <a:p>
          <a:r>
            <a:rPr lang="fr-FR" dirty="0" smtClean="0"/>
            <a:t>xxx</a:t>
          </a:r>
          <a:endParaRPr lang="en-US" dirty="0"/>
        </a:p>
      </dgm:t>
    </dgm:pt>
    <dgm:pt modelId="{69FACFFF-F29D-4816-8FF0-ACB5E4422B9F}" type="parTrans" cxnId="{6D41DA7B-9126-43CD-9C93-EB09CFFE7E63}">
      <dgm:prSet/>
      <dgm:spPr/>
      <dgm:t>
        <a:bodyPr/>
        <a:lstStyle/>
        <a:p>
          <a:endParaRPr lang="en-US"/>
        </a:p>
      </dgm:t>
    </dgm:pt>
    <dgm:pt modelId="{0999B084-AD65-4B39-AC19-FC0057846071}" type="sibTrans" cxnId="{6D41DA7B-9126-43CD-9C93-EB09CFFE7E63}">
      <dgm:prSet/>
      <dgm:spPr/>
      <dgm:t>
        <a:bodyPr/>
        <a:lstStyle/>
        <a:p>
          <a:endParaRPr lang="en-US"/>
        </a:p>
      </dgm:t>
    </dgm:pt>
    <dgm:pt modelId="{C40F66E9-FB47-4BAA-B6C4-F99185CF5FA6}">
      <dgm:prSet phldrT="[Texte]"/>
      <dgm:spPr/>
      <dgm:t>
        <a:bodyPr/>
        <a:lstStyle/>
        <a:p>
          <a:r>
            <a:rPr lang="fr-FR" dirty="0" smtClean="0"/>
            <a:t>xxx</a:t>
          </a:r>
          <a:endParaRPr lang="en-US" dirty="0"/>
        </a:p>
      </dgm:t>
    </dgm:pt>
    <dgm:pt modelId="{36ED3B9D-1B49-4C28-A925-05052EE3F3DE}" type="parTrans" cxnId="{9C89F385-06A6-46AD-B2F6-87F8DE987C4D}">
      <dgm:prSet/>
      <dgm:spPr/>
      <dgm:t>
        <a:bodyPr/>
        <a:lstStyle/>
        <a:p>
          <a:endParaRPr lang="en-US"/>
        </a:p>
      </dgm:t>
    </dgm:pt>
    <dgm:pt modelId="{8E083AEB-4B6B-4D08-9896-526BA0FA3413}" type="sibTrans" cxnId="{9C89F385-06A6-46AD-B2F6-87F8DE987C4D}">
      <dgm:prSet/>
      <dgm:spPr/>
      <dgm:t>
        <a:bodyPr/>
        <a:lstStyle/>
        <a:p>
          <a:endParaRPr lang="en-US"/>
        </a:p>
      </dgm:t>
    </dgm:pt>
    <dgm:pt modelId="{6890099F-A40C-4169-A7BC-B0C61394D36C}">
      <dgm:prSet phldrT="[Texte]"/>
      <dgm:spPr/>
      <dgm:t>
        <a:bodyPr/>
        <a:lstStyle/>
        <a:p>
          <a:r>
            <a:rPr lang="fr-FR" dirty="0" smtClean="0"/>
            <a:t>xxx</a:t>
          </a:r>
          <a:endParaRPr lang="en-US" dirty="0"/>
        </a:p>
      </dgm:t>
    </dgm:pt>
    <dgm:pt modelId="{39A3B03F-BA71-4705-9F54-89392D05EA48}" type="parTrans" cxnId="{7044CB20-3C37-4061-8C4D-A0B7AB5FAB1F}">
      <dgm:prSet/>
      <dgm:spPr/>
      <dgm:t>
        <a:bodyPr/>
        <a:lstStyle/>
        <a:p>
          <a:endParaRPr lang="en-US"/>
        </a:p>
      </dgm:t>
    </dgm:pt>
    <dgm:pt modelId="{CEEFE12E-FDF1-4873-AD37-17F126710E31}" type="sibTrans" cxnId="{7044CB20-3C37-4061-8C4D-A0B7AB5FAB1F}">
      <dgm:prSet/>
      <dgm:spPr/>
      <dgm:t>
        <a:bodyPr/>
        <a:lstStyle/>
        <a:p>
          <a:endParaRPr lang="en-US"/>
        </a:p>
      </dgm:t>
    </dgm:pt>
    <dgm:pt modelId="{A3C4B8CC-2E09-4B9E-B751-833FEABD8A25}">
      <dgm:prSet phldrT="[Texte]"/>
      <dgm:spPr/>
      <dgm:t>
        <a:bodyPr/>
        <a:lstStyle/>
        <a:p>
          <a:r>
            <a:rPr lang="fr-FR" dirty="0" smtClean="0"/>
            <a:t>xxx</a:t>
          </a:r>
          <a:endParaRPr lang="en-US" dirty="0"/>
        </a:p>
      </dgm:t>
    </dgm:pt>
    <dgm:pt modelId="{33362782-7704-4C70-923E-CE15C0ABF8F4}" type="parTrans" cxnId="{55F5D248-FF7A-416E-96A6-E96ADAD9D274}">
      <dgm:prSet/>
      <dgm:spPr/>
      <dgm:t>
        <a:bodyPr/>
        <a:lstStyle/>
        <a:p>
          <a:endParaRPr lang="en-US"/>
        </a:p>
      </dgm:t>
    </dgm:pt>
    <dgm:pt modelId="{3526845F-3622-4B88-ABEC-85B1CC2A6341}" type="sibTrans" cxnId="{55F5D248-FF7A-416E-96A6-E96ADAD9D274}">
      <dgm:prSet/>
      <dgm:spPr/>
      <dgm:t>
        <a:bodyPr/>
        <a:lstStyle/>
        <a:p>
          <a:endParaRPr lang="en-US"/>
        </a:p>
      </dgm:t>
    </dgm:pt>
    <dgm:pt modelId="{1E1BBAEB-85A8-4292-817D-E30C7F4957E0}">
      <dgm:prSet phldrT="[Texte]"/>
      <dgm:spPr/>
      <dgm:t>
        <a:bodyPr/>
        <a:lstStyle/>
        <a:p>
          <a:r>
            <a:rPr lang="fr-FR" dirty="0" smtClean="0"/>
            <a:t>Lancement du produit</a:t>
          </a:r>
          <a:endParaRPr lang="en-US" dirty="0"/>
        </a:p>
      </dgm:t>
    </dgm:pt>
    <dgm:pt modelId="{E7272855-B193-4987-BB9B-4043E0005A92}" type="parTrans" cxnId="{07A7D9B4-BD1A-4EF8-9964-6CC10CC07DDF}">
      <dgm:prSet/>
      <dgm:spPr/>
      <dgm:t>
        <a:bodyPr/>
        <a:lstStyle/>
        <a:p>
          <a:endParaRPr lang="en-US"/>
        </a:p>
      </dgm:t>
    </dgm:pt>
    <dgm:pt modelId="{61242FA5-3856-4802-B330-81FF601E4F16}" type="sibTrans" cxnId="{07A7D9B4-BD1A-4EF8-9964-6CC10CC07DDF}">
      <dgm:prSet/>
      <dgm:spPr/>
      <dgm:t>
        <a:bodyPr/>
        <a:lstStyle/>
        <a:p>
          <a:endParaRPr lang="en-US"/>
        </a:p>
      </dgm:t>
    </dgm:pt>
    <dgm:pt modelId="{BA84D2F9-3C2E-4E20-B6EB-73927CE63949}" type="pres">
      <dgm:prSet presAssocID="{0420BC6F-BF18-4518-B9FA-4FB831FC7C18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ABF6CCB-420E-4777-8494-B14287FD109B}" type="pres">
      <dgm:prSet presAssocID="{0420BC6F-BF18-4518-B9FA-4FB831FC7C18}" presName="arrow" presStyleLbl="bgShp" presStyleIdx="0" presStyleCnt="1"/>
      <dgm:spPr/>
    </dgm:pt>
    <dgm:pt modelId="{77A61525-1DFF-4556-9798-33FE0EC73044}" type="pres">
      <dgm:prSet presAssocID="{0420BC6F-BF18-4518-B9FA-4FB831FC7C18}" presName="linearProcess" presStyleCnt="0"/>
      <dgm:spPr/>
    </dgm:pt>
    <dgm:pt modelId="{E0A1195A-3236-4727-AD40-6B3CFD3F3D1D}" type="pres">
      <dgm:prSet presAssocID="{3AC14887-6701-4F24-9B26-382108D6CB1C}" presName="tex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7D9D31-F8A9-4DCF-803C-E04EBDB59FE7}" type="pres">
      <dgm:prSet presAssocID="{3E0B8F45-8A7F-4984-8D54-A2915286DAA4}" presName="sibTrans" presStyleCnt="0"/>
      <dgm:spPr/>
    </dgm:pt>
    <dgm:pt modelId="{A7D09F62-EC41-486A-8AFE-29A0160A781B}" type="pres">
      <dgm:prSet presAssocID="{B9A0731C-91D5-4E7A-BB24-288863E7F386}" presName="text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DDED0F-261D-4357-8BEC-0F90E93BB473}" type="pres">
      <dgm:prSet presAssocID="{E5989638-5F42-4D1E-BD6A-05CBC447630F}" presName="sibTrans" presStyleCnt="0"/>
      <dgm:spPr/>
    </dgm:pt>
    <dgm:pt modelId="{E2BCF863-D581-4B48-926A-21BE7AD6A766}" type="pres">
      <dgm:prSet presAssocID="{0E94F7E8-D5FE-4758-BCE5-7CE2EDF91016}" presName="text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7DFCE2-6BAD-4834-A3C4-109B6F98F24C}" type="pres">
      <dgm:prSet presAssocID="{96185B22-CB06-4D52-A70F-6C598452FF9A}" presName="sibTrans" presStyleCnt="0"/>
      <dgm:spPr/>
    </dgm:pt>
    <dgm:pt modelId="{3FC9FF7B-BF84-40BC-B59D-BFB07831E504}" type="pres">
      <dgm:prSet presAssocID="{A9E5ED3D-DE0F-43A0-9832-5103224892B5}" presName="text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0B2F70-ECAF-4D86-A06A-542C5EDD97C2}" type="pres">
      <dgm:prSet presAssocID="{F748F704-1768-41C3-8EEF-72F5AB976E54}" presName="sibTrans" presStyleCnt="0"/>
      <dgm:spPr/>
    </dgm:pt>
    <dgm:pt modelId="{0658CB11-19B6-453B-863D-8AE59FDDCF6C}" type="pres">
      <dgm:prSet presAssocID="{C095E062-9527-497A-84D4-226F4CBE673B}" presName="text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FAD3A67-3CB3-4637-B937-26A92D90E3D5}" type="pres">
      <dgm:prSet presAssocID="{0999B084-AD65-4B39-AC19-FC0057846071}" presName="sibTrans" presStyleCnt="0"/>
      <dgm:spPr/>
    </dgm:pt>
    <dgm:pt modelId="{5F26CD96-2391-46E6-8476-544B79A1EBBC}" type="pres">
      <dgm:prSet presAssocID="{C40F66E9-FB47-4BAA-B6C4-F99185CF5FA6}" presName="text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127511F-EDE7-4842-BC19-235DE4A0E0F1}" type="pres">
      <dgm:prSet presAssocID="{8E083AEB-4B6B-4D08-9896-526BA0FA3413}" presName="sibTrans" presStyleCnt="0"/>
      <dgm:spPr/>
    </dgm:pt>
    <dgm:pt modelId="{EDBD4D7F-A462-40CC-AD8A-8F3B45BC86ED}" type="pres">
      <dgm:prSet presAssocID="{6890099F-A40C-4169-A7BC-B0C61394D36C}" presName="text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59F866-824F-4033-9F04-87AB770E838B}" type="pres">
      <dgm:prSet presAssocID="{CEEFE12E-FDF1-4873-AD37-17F126710E31}" presName="sibTrans" presStyleCnt="0"/>
      <dgm:spPr/>
    </dgm:pt>
    <dgm:pt modelId="{1ABEEE41-90B0-4783-B113-FAD88AFC9B1F}" type="pres">
      <dgm:prSet presAssocID="{A3C4B8CC-2E09-4B9E-B751-833FEABD8A25}" presName="text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C4443C-1744-4F51-A779-A08B83CC9654}" type="pres">
      <dgm:prSet presAssocID="{3526845F-3622-4B88-ABEC-85B1CC2A6341}" presName="sibTrans" presStyleCnt="0"/>
      <dgm:spPr/>
    </dgm:pt>
    <dgm:pt modelId="{4B40EE05-BC56-4E14-94B0-FCB95694CAD6}" type="pres">
      <dgm:prSet presAssocID="{1E1BBAEB-85A8-4292-817D-E30C7F4957E0}" presName="text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1C983E8-E44F-4C7A-8F26-5BBC8007F74A}" type="presOf" srcId="{A3C4B8CC-2E09-4B9E-B751-833FEABD8A25}" destId="{1ABEEE41-90B0-4783-B113-FAD88AFC9B1F}" srcOrd="0" destOrd="0" presId="urn:microsoft.com/office/officeart/2005/8/layout/hProcess9"/>
    <dgm:cxn modelId="{54B6B93E-C1F3-4F7B-8494-8D01AA243A74}" srcId="{0420BC6F-BF18-4518-B9FA-4FB831FC7C18}" destId="{B9A0731C-91D5-4E7A-BB24-288863E7F386}" srcOrd="1" destOrd="0" parTransId="{DFAB7E1C-0B00-4A80-942A-BD210F5E4E23}" sibTransId="{E5989638-5F42-4D1E-BD6A-05CBC447630F}"/>
    <dgm:cxn modelId="{FE5109B9-BDB7-420B-B0FB-1F619AA4684C}" type="presOf" srcId="{A9E5ED3D-DE0F-43A0-9832-5103224892B5}" destId="{3FC9FF7B-BF84-40BC-B59D-BFB07831E504}" srcOrd="0" destOrd="0" presId="urn:microsoft.com/office/officeart/2005/8/layout/hProcess9"/>
    <dgm:cxn modelId="{E51C4467-BD8A-484E-9037-8D57C03845EA}" srcId="{0420BC6F-BF18-4518-B9FA-4FB831FC7C18}" destId="{3AC14887-6701-4F24-9B26-382108D6CB1C}" srcOrd="0" destOrd="0" parTransId="{94468238-CAF4-4F3F-889E-503C1592E342}" sibTransId="{3E0B8F45-8A7F-4984-8D54-A2915286DAA4}"/>
    <dgm:cxn modelId="{ED2DC50E-18D5-4A6B-8B3B-51F614E04168}" type="presOf" srcId="{0E94F7E8-D5FE-4758-BCE5-7CE2EDF91016}" destId="{E2BCF863-D581-4B48-926A-21BE7AD6A766}" srcOrd="0" destOrd="0" presId="urn:microsoft.com/office/officeart/2005/8/layout/hProcess9"/>
    <dgm:cxn modelId="{85E72E74-240A-4B75-9A96-6D436644921D}" type="presOf" srcId="{6890099F-A40C-4169-A7BC-B0C61394D36C}" destId="{EDBD4D7F-A462-40CC-AD8A-8F3B45BC86ED}" srcOrd="0" destOrd="0" presId="urn:microsoft.com/office/officeart/2005/8/layout/hProcess9"/>
    <dgm:cxn modelId="{7E4AE037-25AD-4045-84F4-B9C010C21089}" srcId="{0420BC6F-BF18-4518-B9FA-4FB831FC7C18}" destId="{0E94F7E8-D5FE-4758-BCE5-7CE2EDF91016}" srcOrd="2" destOrd="0" parTransId="{F310D88C-46D9-4D04-AF7B-2A65B2B3C3A7}" sibTransId="{96185B22-CB06-4D52-A70F-6C598452FF9A}"/>
    <dgm:cxn modelId="{07A7D9B4-BD1A-4EF8-9964-6CC10CC07DDF}" srcId="{0420BC6F-BF18-4518-B9FA-4FB831FC7C18}" destId="{1E1BBAEB-85A8-4292-817D-E30C7F4957E0}" srcOrd="8" destOrd="0" parTransId="{E7272855-B193-4987-BB9B-4043E0005A92}" sibTransId="{61242FA5-3856-4802-B330-81FF601E4F16}"/>
    <dgm:cxn modelId="{612A0B58-EFD3-45FF-82EA-8255F3FF75F4}" type="presOf" srcId="{C40F66E9-FB47-4BAA-B6C4-F99185CF5FA6}" destId="{5F26CD96-2391-46E6-8476-544B79A1EBBC}" srcOrd="0" destOrd="0" presId="urn:microsoft.com/office/officeart/2005/8/layout/hProcess9"/>
    <dgm:cxn modelId="{90E539C4-9EC3-4680-B337-CA3C4275E710}" srcId="{0420BC6F-BF18-4518-B9FA-4FB831FC7C18}" destId="{A9E5ED3D-DE0F-43A0-9832-5103224892B5}" srcOrd="3" destOrd="0" parTransId="{7315E4C0-BC85-4CF2-81C5-6A32497163ED}" sibTransId="{F748F704-1768-41C3-8EEF-72F5AB976E54}"/>
    <dgm:cxn modelId="{B4A71A9C-04BB-49CD-B0E9-A16DE3EAACC3}" type="presOf" srcId="{B9A0731C-91D5-4E7A-BB24-288863E7F386}" destId="{A7D09F62-EC41-486A-8AFE-29A0160A781B}" srcOrd="0" destOrd="0" presId="urn:microsoft.com/office/officeart/2005/8/layout/hProcess9"/>
    <dgm:cxn modelId="{614AB1A6-ACAB-47BD-9EA1-FA278790BFF6}" type="presOf" srcId="{1E1BBAEB-85A8-4292-817D-E30C7F4957E0}" destId="{4B40EE05-BC56-4E14-94B0-FCB95694CAD6}" srcOrd="0" destOrd="0" presId="urn:microsoft.com/office/officeart/2005/8/layout/hProcess9"/>
    <dgm:cxn modelId="{537DEB0A-FC13-4599-90A2-6C0B22028F11}" type="presOf" srcId="{0420BC6F-BF18-4518-B9FA-4FB831FC7C18}" destId="{BA84D2F9-3C2E-4E20-B6EB-73927CE63949}" srcOrd="0" destOrd="0" presId="urn:microsoft.com/office/officeart/2005/8/layout/hProcess9"/>
    <dgm:cxn modelId="{6D41DA7B-9126-43CD-9C93-EB09CFFE7E63}" srcId="{0420BC6F-BF18-4518-B9FA-4FB831FC7C18}" destId="{C095E062-9527-497A-84D4-226F4CBE673B}" srcOrd="4" destOrd="0" parTransId="{69FACFFF-F29D-4816-8FF0-ACB5E4422B9F}" sibTransId="{0999B084-AD65-4B39-AC19-FC0057846071}"/>
    <dgm:cxn modelId="{9C89F385-06A6-46AD-B2F6-87F8DE987C4D}" srcId="{0420BC6F-BF18-4518-B9FA-4FB831FC7C18}" destId="{C40F66E9-FB47-4BAA-B6C4-F99185CF5FA6}" srcOrd="5" destOrd="0" parTransId="{36ED3B9D-1B49-4C28-A925-05052EE3F3DE}" sibTransId="{8E083AEB-4B6B-4D08-9896-526BA0FA3413}"/>
    <dgm:cxn modelId="{7044CB20-3C37-4061-8C4D-A0B7AB5FAB1F}" srcId="{0420BC6F-BF18-4518-B9FA-4FB831FC7C18}" destId="{6890099F-A40C-4169-A7BC-B0C61394D36C}" srcOrd="6" destOrd="0" parTransId="{39A3B03F-BA71-4705-9F54-89392D05EA48}" sibTransId="{CEEFE12E-FDF1-4873-AD37-17F126710E31}"/>
    <dgm:cxn modelId="{55F5D248-FF7A-416E-96A6-E96ADAD9D274}" srcId="{0420BC6F-BF18-4518-B9FA-4FB831FC7C18}" destId="{A3C4B8CC-2E09-4B9E-B751-833FEABD8A25}" srcOrd="7" destOrd="0" parTransId="{33362782-7704-4C70-923E-CE15C0ABF8F4}" sibTransId="{3526845F-3622-4B88-ABEC-85B1CC2A6341}"/>
    <dgm:cxn modelId="{072753C1-347F-49F8-A77C-576560503675}" type="presOf" srcId="{3AC14887-6701-4F24-9B26-382108D6CB1C}" destId="{E0A1195A-3236-4727-AD40-6B3CFD3F3D1D}" srcOrd="0" destOrd="0" presId="urn:microsoft.com/office/officeart/2005/8/layout/hProcess9"/>
    <dgm:cxn modelId="{60EF067C-E0C3-4F76-ABA0-B4884E2E96C2}" type="presOf" srcId="{C095E062-9527-497A-84D4-226F4CBE673B}" destId="{0658CB11-19B6-453B-863D-8AE59FDDCF6C}" srcOrd="0" destOrd="0" presId="urn:microsoft.com/office/officeart/2005/8/layout/hProcess9"/>
    <dgm:cxn modelId="{A148A929-9090-4BC0-A09C-F3A381DD387F}" type="presParOf" srcId="{BA84D2F9-3C2E-4E20-B6EB-73927CE63949}" destId="{2ABF6CCB-420E-4777-8494-B14287FD109B}" srcOrd="0" destOrd="0" presId="urn:microsoft.com/office/officeart/2005/8/layout/hProcess9"/>
    <dgm:cxn modelId="{205C2CC3-8928-45E0-9596-3E1ED77CEBFB}" type="presParOf" srcId="{BA84D2F9-3C2E-4E20-B6EB-73927CE63949}" destId="{77A61525-1DFF-4556-9798-33FE0EC73044}" srcOrd="1" destOrd="0" presId="urn:microsoft.com/office/officeart/2005/8/layout/hProcess9"/>
    <dgm:cxn modelId="{8798AD38-3997-45F2-9A53-13D67DD97497}" type="presParOf" srcId="{77A61525-1DFF-4556-9798-33FE0EC73044}" destId="{E0A1195A-3236-4727-AD40-6B3CFD3F3D1D}" srcOrd="0" destOrd="0" presId="urn:microsoft.com/office/officeart/2005/8/layout/hProcess9"/>
    <dgm:cxn modelId="{070009CA-CD2F-46BC-83E2-D9A54A97EF90}" type="presParOf" srcId="{77A61525-1DFF-4556-9798-33FE0EC73044}" destId="{A97D9D31-F8A9-4DCF-803C-E04EBDB59FE7}" srcOrd="1" destOrd="0" presId="urn:microsoft.com/office/officeart/2005/8/layout/hProcess9"/>
    <dgm:cxn modelId="{ABEBAD92-93D8-46A1-8E76-5119B82BE2A7}" type="presParOf" srcId="{77A61525-1DFF-4556-9798-33FE0EC73044}" destId="{A7D09F62-EC41-486A-8AFE-29A0160A781B}" srcOrd="2" destOrd="0" presId="urn:microsoft.com/office/officeart/2005/8/layout/hProcess9"/>
    <dgm:cxn modelId="{55B06549-4CD2-4A2E-AF8E-8EBC5C51D60B}" type="presParOf" srcId="{77A61525-1DFF-4556-9798-33FE0EC73044}" destId="{F5DDED0F-261D-4357-8BEC-0F90E93BB473}" srcOrd="3" destOrd="0" presId="urn:microsoft.com/office/officeart/2005/8/layout/hProcess9"/>
    <dgm:cxn modelId="{C08A8810-1E25-451E-8295-DDBF1E5B5BEB}" type="presParOf" srcId="{77A61525-1DFF-4556-9798-33FE0EC73044}" destId="{E2BCF863-D581-4B48-926A-21BE7AD6A766}" srcOrd="4" destOrd="0" presId="urn:microsoft.com/office/officeart/2005/8/layout/hProcess9"/>
    <dgm:cxn modelId="{FBFD6901-F53B-421F-A329-6837D21DD7E2}" type="presParOf" srcId="{77A61525-1DFF-4556-9798-33FE0EC73044}" destId="{AB7DFCE2-6BAD-4834-A3C4-109B6F98F24C}" srcOrd="5" destOrd="0" presId="urn:microsoft.com/office/officeart/2005/8/layout/hProcess9"/>
    <dgm:cxn modelId="{704820EA-FB0C-46E8-B648-A9E762E39F78}" type="presParOf" srcId="{77A61525-1DFF-4556-9798-33FE0EC73044}" destId="{3FC9FF7B-BF84-40BC-B59D-BFB07831E504}" srcOrd="6" destOrd="0" presId="urn:microsoft.com/office/officeart/2005/8/layout/hProcess9"/>
    <dgm:cxn modelId="{B92983EE-FE78-48E3-98B4-E21EB3F04183}" type="presParOf" srcId="{77A61525-1DFF-4556-9798-33FE0EC73044}" destId="{400B2F70-ECAF-4D86-A06A-542C5EDD97C2}" srcOrd="7" destOrd="0" presId="urn:microsoft.com/office/officeart/2005/8/layout/hProcess9"/>
    <dgm:cxn modelId="{0763E419-E4CD-4D53-B768-028D3F7440F4}" type="presParOf" srcId="{77A61525-1DFF-4556-9798-33FE0EC73044}" destId="{0658CB11-19B6-453B-863D-8AE59FDDCF6C}" srcOrd="8" destOrd="0" presId="urn:microsoft.com/office/officeart/2005/8/layout/hProcess9"/>
    <dgm:cxn modelId="{FB409228-5709-46D6-8754-197E018F5A21}" type="presParOf" srcId="{77A61525-1DFF-4556-9798-33FE0EC73044}" destId="{0FAD3A67-3CB3-4637-B937-26A92D90E3D5}" srcOrd="9" destOrd="0" presId="urn:microsoft.com/office/officeart/2005/8/layout/hProcess9"/>
    <dgm:cxn modelId="{C645143A-6622-41D9-B4F0-3269B3BE1B6B}" type="presParOf" srcId="{77A61525-1DFF-4556-9798-33FE0EC73044}" destId="{5F26CD96-2391-46E6-8476-544B79A1EBBC}" srcOrd="10" destOrd="0" presId="urn:microsoft.com/office/officeart/2005/8/layout/hProcess9"/>
    <dgm:cxn modelId="{F5CC2F5C-C456-4780-AEF1-4E7551D46562}" type="presParOf" srcId="{77A61525-1DFF-4556-9798-33FE0EC73044}" destId="{5127511F-EDE7-4842-BC19-235DE4A0E0F1}" srcOrd="11" destOrd="0" presId="urn:microsoft.com/office/officeart/2005/8/layout/hProcess9"/>
    <dgm:cxn modelId="{F0F7F3A1-47BD-4160-BE39-50A88A1BC016}" type="presParOf" srcId="{77A61525-1DFF-4556-9798-33FE0EC73044}" destId="{EDBD4D7F-A462-40CC-AD8A-8F3B45BC86ED}" srcOrd="12" destOrd="0" presId="urn:microsoft.com/office/officeart/2005/8/layout/hProcess9"/>
    <dgm:cxn modelId="{28CA578E-B6DC-42DF-B6C1-9C9883B4C420}" type="presParOf" srcId="{77A61525-1DFF-4556-9798-33FE0EC73044}" destId="{0459F866-824F-4033-9F04-87AB770E838B}" srcOrd="13" destOrd="0" presId="urn:microsoft.com/office/officeart/2005/8/layout/hProcess9"/>
    <dgm:cxn modelId="{B148E5AA-DB35-4976-A1DC-9C1D5D55CAD6}" type="presParOf" srcId="{77A61525-1DFF-4556-9798-33FE0EC73044}" destId="{1ABEEE41-90B0-4783-B113-FAD88AFC9B1F}" srcOrd="14" destOrd="0" presId="urn:microsoft.com/office/officeart/2005/8/layout/hProcess9"/>
    <dgm:cxn modelId="{560F6E7D-DA50-4071-9ED6-F30DC07B6BE6}" type="presParOf" srcId="{77A61525-1DFF-4556-9798-33FE0EC73044}" destId="{B0C4443C-1744-4F51-A779-A08B83CC9654}" srcOrd="15" destOrd="0" presId="urn:microsoft.com/office/officeart/2005/8/layout/hProcess9"/>
    <dgm:cxn modelId="{FE266790-C33A-4F4D-8E11-7457500DFF32}" type="presParOf" srcId="{77A61525-1DFF-4556-9798-33FE0EC73044}" destId="{4B40EE05-BC56-4E14-94B0-FCB95694CAD6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76AD5F-B5FF-452F-AB05-FCDEE9CF24EF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A31063A-348F-4EC5-8E24-741A6048618C}">
      <dgm:prSet phldrT="[Texte]"/>
      <dgm:spPr/>
      <dgm:t>
        <a:bodyPr/>
        <a:lstStyle/>
        <a:p>
          <a:r>
            <a:rPr lang="fr-FR" dirty="0" smtClean="0"/>
            <a:t>Segment 3</a:t>
          </a:r>
          <a:endParaRPr lang="en-US" dirty="0"/>
        </a:p>
      </dgm:t>
    </dgm:pt>
    <dgm:pt modelId="{F46CCDB2-DD66-49AA-A2E3-4EE0268214FD}" type="parTrans" cxnId="{D8D3187B-D95D-47A7-8C22-0CC65830855F}">
      <dgm:prSet/>
      <dgm:spPr/>
      <dgm:t>
        <a:bodyPr/>
        <a:lstStyle/>
        <a:p>
          <a:endParaRPr lang="en-US"/>
        </a:p>
      </dgm:t>
    </dgm:pt>
    <dgm:pt modelId="{E9ED53E3-0A88-449C-B08C-EE92151130B1}" type="sibTrans" cxnId="{D8D3187B-D95D-47A7-8C22-0CC65830855F}">
      <dgm:prSet/>
      <dgm:spPr/>
      <dgm:t>
        <a:bodyPr/>
        <a:lstStyle/>
        <a:p>
          <a:endParaRPr lang="en-US"/>
        </a:p>
      </dgm:t>
    </dgm:pt>
    <dgm:pt modelId="{D8865CBF-D736-47F1-BD6D-7642CC123391}">
      <dgm:prSet phldrT="[Texte]"/>
      <dgm:spPr/>
      <dgm:t>
        <a:bodyPr/>
        <a:lstStyle/>
        <a:p>
          <a:r>
            <a:rPr lang="fr-FR" dirty="0" smtClean="0"/>
            <a:t>Segment 2</a:t>
          </a:r>
          <a:endParaRPr lang="en-US" dirty="0"/>
        </a:p>
      </dgm:t>
    </dgm:pt>
    <dgm:pt modelId="{664AE16E-DC40-47ED-A01A-563137777A3A}" type="parTrans" cxnId="{0C1B9FA8-635D-4047-8ADE-B2D7BC0DA4DB}">
      <dgm:prSet/>
      <dgm:spPr/>
      <dgm:t>
        <a:bodyPr/>
        <a:lstStyle/>
        <a:p>
          <a:endParaRPr lang="en-US"/>
        </a:p>
      </dgm:t>
    </dgm:pt>
    <dgm:pt modelId="{2BBB93D3-F431-4945-BBCC-1527ADA60BB0}" type="sibTrans" cxnId="{0C1B9FA8-635D-4047-8ADE-B2D7BC0DA4DB}">
      <dgm:prSet/>
      <dgm:spPr/>
      <dgm:t>
        <a:bodyPr/>
        <a:lstStyle/>
        <a:p>
          <a:endParaRPr lang="en-US"/>
        </a:p>
      </dgm:t>
    </dgm:pt>
    <dgm:pt modelId="{3402E358-5CFF-463C-AB3F-877196D206D3}">
      <dgm:prSet phldrT="[Texte]"/>
      <dgm:spPr/>
      <dgm:t>
        <a:bodyPr/>
        <a:lstStyle/>
        <a:p>
          <a:r>
            <a:rPr lang="fr-FR" dirty="0" smtClean="0"/>
            <a:t>Segment 1</a:t>
          </a:r>
          <a:endParaRPr lang="en-US" dirty="0"/>
        </a:p>
      </dgm:t>
    </dgm:pt>
    <dgm:pt modelId="{9C6E7634-28B2-4C22-8225-7057AE21B50D}" type="parTrans" cxnId="{BD7CA34F-861E-4F80-A41C-CAF7928CDDA1}">
      <dgm:prSet/>
      <dgm:spPr/>
      <dgm:t>
        <a:bodyPr/>
        <a:lstStyle/>
        <a:p>
          <a:endParaRPr lang="en-US"/>
        </a:p>
      </dgm:t>
    </dgm:pt>
    <dgm:pt modelId="{6ADFBC56-2E8B-4E67-9360-E9D6070BCAA9}" type="sibTrans" cxnId="{BD7CA34F-861E-4F80-A41C-CAF7928CDDA1}">
      <dgm:prSet/>
      <dgm:spPr/>
      <dgm:t>
        <a:bodyPr/>
        <a:lstStyle/>
        <a:p>
          <a:endParaRPr lang="en-US"/>
        </a:p>
      </dgm:t>
    </dgm:pt>
    <dgm:pt modelId="{9CC1B15D-AAC8-4EA4-9898-76F6C958B3DF}" type="pres">
      <dgm:prSet presAssocID="{1776AD5F-B5FF-452F-AB05-FCDEE9CF24E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fr-FR"/>
        </a:p>
      </dgm:t>
    </dgm:pt>
    <dgm:pt modelId="{2D50D10A-8A14-4EBB-80D4-403FD22C8D47}" type="pres">
      <dgm:prSet presAssocID="{EA31063A-348F-4EC5-8E24-741A6048618C}" presName="text1" presStyleCnt="0"/>
      <dgm:spPr/>
    </dgm:pt>
    <dgm:pt modelId="{99680FCB-D6EA-41D7-BAB8-C7F218C83A3E}" type="pres">
      <dgm:prSet presAssocID="{EA31063A-348F-4EC5-8E24-741A6048618C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0C0162-6818-4AD4-8023-FDE6AB2C2EDC}" type="pres">
      <dgm:prSet presAssocID="{EA31063A-348F-4EC5-8E24-741A6048618C}" presName="textaccent1" presStyleCnt="0"/>
      <dgm:spPr/>
    </dgm:pt>
    <dgm:pt modelId="{C464F848-D155-4A16-8DF9-43D197911E64}" type="pres">
      <dgm:prSet presAssocID="{EA31063A-348F-4EC5-8E24-741A6048618C}" presName="accentRepeatNode" presStyleLbl="solidAlignAcc1" presStyleIdx="0" presStyleCnt="6"/>
      <dgm:spPr/>
    </dgm:pt>
    <dgm:pt modelId="{7A6A5641-9FB2-44BF-A8BA-2F44BF47F014}" type="pres">
      <dgm:prSet presAssocID="{E9ED53E3-0A88-449C-B08C-EE92151130B1}" presName="image1" presStyleCnt="0"/>
      <dgm:spPr/>
    </dgm:pt>
    <dgm:pt modelId="{A5244D25-BA0A-4DB5-924A-7F69892EA421}" type="pres">
      <dgm:prSet presAssocID="{E9ED53E3-0A88-449C-B08C-EE92151130B1}" presName="imageRepeatNode" presStyleLbl="alignAcc1" presStyleIdx="0" presStyleCnt="3"/>
      <dgm:spPr/>
      <dgm:t>
        <a:bodyPr/>
        <a:lstStyle/>
        <a:p>
          <a:endParaRPr lang="fr-FR"/>
        </a:p>
      </dgm:t>
    </dgm:pt>
    <dgm:pt modelId="{C7A20801-2689-4ACF-B98C-27BA3FA63A3E}" type="pres">
      <dgm:prSet presAssocID="{E9ED53E3-0A88-449C-B08C-EE92151130B1}" presName="imageaccent1" presStyleCnt="0"/>
      <dgm:spPr/>
    </dgm:pt>
    <dgm:pt modelId="{F7F8FB28-06C0-49F6-AC80-324340D549FA}" type="pres">
      <dgm:prSet presAssocID="{E9ED53E3-0A88-449C-B08C-EE92151130B1}" presName="accentRepeatNode" presStyleLbl="solidAlignAcc1" presStyleIdx="1" presStyleCnt="6"/>
      <dgm:spPr/>
    </dgm:pt>
    <dgm:pt modelId="{778EE875-F2A9-4079-BC40-14FF939ABC95}" type="pres">
      <dgm:prSet presAssocID="{D8865CBF-D736-47F1-BD6D-7642CC123391}" presName="text2" presStyleCnt="0"/>
      <dgm:spPr/>
    </dgm:pt>
    <dgm:pt modelId="{F7F0C594-C303-4E12-93B0-2437A9194298}" type="pres">
      <dgm:prSet presAssocID="{D8865CBF-D736-47F1-BD6D-7642CC123391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53C640-504E-4525-87B6-7F0AB5991836}" type="pres">
      <dgm:prSet presAssocID="{D8865CBF-D736-47F1-BD6D-7642CC123391}" presName="textaccent2" presStyleCnt="0"/>
      <dgm:spPr/>
    </dgm:pt>
    <dgm:pt modelId="{ED757A54-462D-40B1-A82A-E0BCF6C2F5CE}" type="pres">
      <dgm:prSet presAssocID="{D8865CBF-D736-47F1-BD6D-7642CC123391}" presName="accentRepeatNode" presStyleLbl="solidAlignAcc1" presStyleIdx="2" presStyleCnt="6"/>
      <dgm:spPr/>
    </dgm:pt>
    <dgm:pt modelId="{A76130C1-8677-48F2-B9FB-F46E248A1B5B}" type="pres">
      <dgm:prSet presAssocID="{2BBB93D3-F431-4945-BBCC-1527ADA60BB0}" presName="image2" presStyleCnt="0"/>
      <dgm:spPr/>
    </dgm:pt>
    <dgm:pt modelId="{B6253423-BA9F-4C5F-AF31-F38CC0385485}" type="pres">
      <dgm:prSet presAssocID="{2BBB93D3-F431-4945-BBCC-1527ADA60BB0}" presName="imageRepeatNode" presStyleLbl="alignAcc1" presStyleIdx="1" presStyleCnt="3"/>
      <dgm:spPr/>
      <dgm:t>
        <a:bodyPr/>
        <a:lstStyle/>
        <a:p>
          <a:endParaRPr lang="fr-FR"/>
        </a:p>
      </dgm:t>
    </dgm:pt>
    <dgm:pt modelId="{9EF2C069-AE01-42CF-8778-AEE47297F417}" type="pres">
      <dgm:prSet presAssocID="{2BBB93D3-F431-4945-BBCC-1527ADA60BB0}" presName="imageaccent2" presStyleCnt="0"/>
      <dgm:spPr/>
    </dgm:pt>
    <dgm:pt modelId="{349D9BCA-43CD-4A7E-AF02-FD159A270111}" type="pres">
      <dgm:prSet presAssocID="{2BBB93D3-F431-4945-BBCC-1527ADA60BB0}" presName="accentRepeatNode" presStyleLbl="solidAlignAcc1" presStyleIdx="3" presStyleCnt="6"/>
      <dgm:spPr/>
    </dgm:pt>
    <dgm:pt modelId="{429CAFA7-18B5-4B84-9F7B-E78D7514E636}" type="pres">
      <dgm:prSet presAssocID="{3402E358-5CFF-463C-AB3F-877196D206D3}" presName="text3" presStyleCnt="0"/>
      <dgm:spPr/>
    </dgm:pt>
    <dgm:pt modelId="{F277B044-EAE8-43A4-A3E6-158E70BDB125}" type="pres">
      <dgm:prSet presAssocID="{3402E358-5CFF-463C-AB3F-877196D206D3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282C696-AAE5-4696-83FC-0612DE77FEA0}" type="pres">
      <dgm:prSet presAssocID="{3402E358-5CFF-463C-AB3F-877196D206D3}" presName="textaccent3" presStyleCnt="0"/>
      <dgm:spPr/>
    </dgm:pt>
    <dgm:pt modelId="{4FA1E3A0-4FBA-46A4-A707-FA4A4FBB186E}" type="pres">
      <dgm:prSet presAssocID="{3402E358-5CFF-463C-AB3F-877196D206D3}" presName="accentRepeatNode" presStyleLbl="solidAlignAcc1" presStyleIdx="4" presStyleCnt="6"/>
      <dgm:spPr/>
    </dgm:pt>
    <dgm:pt modelId="{06FB34D7-CBDF-4495-8A9B-4B58E38614D9}" type="pres">
      <dgm:prSet presAssocID="{6ADFBC56-2E8B-4E67-9360-E9D6070BCAA9}" presName="image3" presStyleCnt="0"/>
      <dgm:spPr/>
    </dgm:pt>
    <dgm:pt modelId="{B0E4C7A5-3E0F-42E0-8ED7-0A522A37DC72}" type="pres">
      <dgm:prSet presAssocID="{6ADFBC56-2E8B-4E67-9360-E9D6070BCAA9}" presName="imageRepeatNode" presStyleLbl="alignAcc1" presStyleIdx="2" presStyleCnt="3"/>
      <dgm:spPr/>
      <dgm:t>
        <a:bodyPr/>
        <a:lstStyle/>
        <a:p>
          <a:endParaRPr lang="fr-FR"/>
        </a:p>
      </dgm:t>
    </dgm:pt>
    <dgm:pt modelId="{310548A0-69F5-4236-A02F-45A3DA71358D}" type="pres">
      <dgm:prSet presAssocID="{6ADFBC56-2E8B-4E67-9360-E9D6070BCAA9}" presName="imageaccent3" presStyleCnt="0"/>
      <dgm:spPr/>
    </dgm:pt>
    <dgm:pt modelId="{1C687970-DBB9-4D4E-88B1-385B4170314D}" type="pres">
      <dgm:prSet presAssocID="{6ADFBC56-2E8B-4E67-9360-E9D6070BCAA9}" presName="accentRepeatNode" presStyleLbl="solidAlignAcc1" presStyleIdx="5" presStyleCnt="6"/>
      <dgm:spPr/>
    </dgm:pt>
  </dgm:ptLst>
  <dgm:cxnLst>
    <dgm:cxn modelId="{A577B55E-CC5F-438C-902A-9A411855C6F0}" type="presOf" srcId="{D8865CBF-D736-47F1-BD6D-7642CC123391}" destId="{F7F0C594-C303-4E12-93B0-2437A9194298}" srcOrd="0" destOrd="0" presId="urn:microsoft.com/office/officeart/2008/layout/HexagonCluster"/>
    <dgm:cxn modelId="{2C36F778-D694-475B-8B78-1107C1C0A76D}" type="presOf" srcId="{1776AD5F-B5FF-452F-AB05-FCDEE9CF24EF}" destId="{9CC1B15D-AAC8-4EA4-9898-76F6C958B3DF}" srcOrd="0" destOrd="0" presId="urn:microsoft.com/office/officeart/2008/layout/HexagonCluster"/>
    <dgm:cxn modelId="{D8D3187B-D95D-47A7-8C22-0CC65830855F}" srcId="{1776AD5F-B5FF-452F-AB05-FCDEE9CF24EF}" destId="{EA31063A-348F-4EC5-8E24-741A6048618C}" srcOrd="0" destOrd="0" parTransId="{F46CCDB2-DD66-49AA-A2E3-4EE0268214FD}" sibTransId="{E9ED53E3-0A88-449C-B08C-EE92151130B1}"/>
    <dgm:cxn modelId="{ADF65343-5C55-4A13-BA77-1D5B85E1FD6A}" type="presOf" srcId="{E9ED53E3-0A88-449C-B08C-EE92151130B1}" destId="{A5244D25-BA0A-4DB5-924A-7F69892EA421}" srcOrd="0" destOrd="0" presId="urn:microsoft.com/office/officeart/2008/layout/HexagonCluster"/>
    <dgm:cxn modelId="{E7424163-0FF3-46B8-82ED-570A1780F629}" type="presOf" srcId="{2BBB93D3-F431-4945-BBCC-1527ADA60BB0}" destId="{B6253423-BA9F-4C5F-AF31-F38CC0385485}" srcOrd="0" destOrd="0" presId="urn:microsoft.com/office/officeart/2008/layout/HexagonCluster"/>
    <dgm:cxn modelId="{3B4A56F2-157A-4CE0-9DA4-0FCD83B762D9}" type="presOf" srcId="{6ADFBC56-2E8B-4E67-9360-E9D6070BCAA9}" destId="{B0E4C7A5-3E0F-42E0-8ED7-0A522A37DC72}" srcOrd="0" destOrd="0" presId="urn:microsoft.com/office/officeart/2008/layout/HexagonCluster"/>
    <dgm:cxn modelId="{BD7CA34F-861E-4F80-A41C-CAF7928CDDA1}" srcId="{1776AD5F-B5FF-452F-AB05-FCDEE9CF24EF}" destId="{3402E358-5CFF-463C-AB3F-877196D206D3}" srcOrd="2" destOrd="0" parTransId="{9C6E7634-28B2-4C22-8225-7057AE21B50D}" sibTransId="{6ADFBC56-2E8B-4E67-9360-E9D6070BCAA9}"/>
    <dgm:cxn modelId="{FE7D3374-25EB-44BB-BC11-70B555862965}" type="presOf" srcId="{EA31063A-348F-4EC5-8E24-741A6048618C}" destId="{99680FCB-D6EA-41D7-BAB8-C7F218C83A3E}" srcOrd="0" destOrd="0" presId="urn:microsoft.com/office/officeart/2008/layout/HexagonCluster"/>
    <dgm:cxn modelId="{0C1B9FA8-635D-4047-8ADE-B2D7BC0DA4DB}" srcId="{1776AD5F-B5FF-452F-AB05-FCDEE9CF24EF}" destId="{D8865CBF-D736-47F1-BD6D-7642CC123391}" srcOrd="1" destOrd="0" parTransId="{664AE16E-DC40-47ED-A01A-563137777A3A}" sibTransId="{2BBB93D3-F431-4945-BBCC-1527ADA60BB0}"/>
    <dgm:cxn modelId="{74182FE7-05BC-471F-842E-651393B130AB}" type="presOf" srcId="{3402E358-5CFF-463C-AB3F-877196D206D3}" destId="{F277B044-EAE8-43A4-A3E6-158E70BDB125}" srcOrd="0" destOrd="0" presId="urn:microsoft.com/office/officeart/2008/layout/HexagonCluster"/>
    <dgm:cxn modelId="{DF128049-4635-4CEB-93E6-F0530ABDA612}" type="presParOf" srcId="{9CC1B15D-AAC8-4EA4-9898-76F6C958B3DF}" destId="{2D50D10A-8A14-4EBB-80D4-403FD22C8D47}" srcOrd="0" destOrd="0" presId="urn:microsoft.com/office/officeart/2008/layout/HexagonCluster"/>
    <dgm:cxn modelId="{827D827C-74DD-4042-98BD-3980A3F28294}" type="presParOf" srcId="{2D50D10A-8A14-4EBB-80D4-403FD22C8D47}" destId="{99680FCB-D6EA-41D7-BAB8-C7F218C83A3E}" srcOrd="0" destOrd="0" presId="urn:microsoft.com/office/officeart/2008/layout/HexagonCluster"/>
    <dgm:cxn modelId="{51161D26-735C-4E36-AEE6-0D2A0FB17631}" type="presParOf" srcId="{9CC1B15D-AAC8-4EA4-9898-76F6C958B3DF}" destId="{320C0162-6818-4AD4-8023-FDE6AB2C2EDC}" srcOrd="1" destOrd="0" presId="urn:microsoft.com/office/officeart/2008/layout/HexagonCluster"/>
    <dgm:cxn modelId="{52EF0A1D-07D2-47B7-8B8B-A6B34E587CF3}" type="presParOf" srcId="{320C0162-6818-4AD4-8023-FDE6AB2C2EDC}" destId="{C464F848-D155-4A16-8DF9-43D197911E64}" srcOrd="0" destOrd="0" presId="urn:microsoft.com/office/officeart/2008/layout/HexagonCluster"/>
    <dgm:cxn modelId="{60C8F75A-05E9-4D15-ADCE-EAC35FD77BAA}" type="presParOf" srcId="{9CC1B15D-AAC8-4EA4-9898-76F6C958B3DF}" destId="{7A6A5641-9FB2-44BF-A8BA-2F44BF47F014}" srcOrd="2" destOrd="0" presId="urn:microsoft.com/office/officeart/2008/layout/HexagonCluster"/>
    <dgm:cxn modelId="{371FB919-5C7B-4E19-9E91-B4FFF9AD14D4}" type="presParOf" srcId="{7A6A5641-9FB2-44BF-A8BA-2F44BF47F014}" destId="{A5244D25-BA0A-4DB5-924A-7F69892EA421}" srcOrd="0" destOrd="0" presId="urn:microsoft.com/office/officeart/2008/layout/HexagonCluster"/>
    <dgm:cxn modelId="{21DED9DF-B491-4FCC-BE18-64140071400F}" type="presParOf" srcId="{9CC1B15D-AAC8-4EA4-9898-76F6C958B3DF}" destId="{C7A20801-2689-4ACF-B98C-27BA3FA63A3E}" srcOrd="3" destOrd="0" presId="urn:microsoft.com/office/officeart/2008/layout/HexagonCluster"/>
    <dgm:cxn modelId="{13CFD6D9-6428-45AC-9BEC-E5ABDC2D6EAC}" type="presParOf" srcId="{C7A20801-2689-4ACF-B98C-27BA3FA63A3E}" destId="{F7F8FB28-06C0-49F6-AC80-324340D549FA}" srcOrd="0" destOrd="0" presId="urn:microsoft.com/office/officeart/2008/layout/HexagonCluster"/>
    <dgm:cxn modelId="{F93E3483-76ED-431F-9268-82A8CD087A79}" type="presParOf" srcId="{9CC1B15D-AAC8-4EA4-9898-76F6C958B3DF}" destId="{778EE875-F2A9-4079-BC40-14FF939ABC95}" srcOrd="4" destOrd="0" presId="urn:microsoft.com/office/officeart/2008/layout/HexagonCluster"/>
    <dgm:cxn modelId="{F34172A3-A7F7-4C5D-8E52-9F2DDCC9B01A}" type="presParOf" srcId="{778EE875-F2A9-4079-BC40-14FF939ABC95}" destId="{F7F0C594-C303-4E12-93B0-2437A9194298}" srcOrd="0" destOrd="0" presId="urn:microsoft.com/office/officeart/2008/layout/HexagonCluster"/>
    <dgm:cxn modelId="{D08A9BBE-4F0A-4428-A13C-4FCDF5BFB0E0}" type="presParOf" srcId="{9CC1B15D-AAC8-4EA4-9898-76F6C958B3DF}" destId="{3153C640-504E-4525-87B6-7F0AB5991836}" srcOrd="5" destOrd="0" presId="urn:microsoft.com/office/officeart/2008/layout/HexagonCluster"/>
    <dgm:cxn modelId="{8082BB5A-5384-431E-936F-13DA5440F689}" type="presParOf" srcId="{3153C640-504E-4525-87B6-7F0AB5991836}" destId="{ED757A54-462D-40B1-A82A-E0BCF6C2F5CE}" srcOrd="0" destOrd="0" presId="urn:microsoft.com/office/officeart/2008/layout/HexagonCluster"/>
    <dgm:cxn modelId="{DE2F09F7-7370-46CA-B248-8BEE9E738E86}" type="presParOf" srcId="{9CC1B15D-AAC8-4EA4-9898-76F6C958B3DF}" destId="{A76130C1-8677-48F2-B9FB-F46E248A1B5B}" srcOrd="6" destOrd="0" presId="urn:microsoft.com/office/officeart/2008/layout/HexagonCluster"/>
    <dgm:cxn modelId="{A52BB2F3-7894-455B-BE25-9F3996ECC378}" type="presParOf" srcId="{A76130C1-8677-48F2-B9FB-F46E248A1B5B}" destId="{B6253423-BA9F-4C5F-AF31-F38CC0385485}" srcOrd="0" destOrd="0" presId="urn:microsoft.com/office/officeart/2008/layout/HexagonCluster"/>
    <dgm:cxn modelId="{7BB622B0-7E67-4626-B352-31FB881EDEBD}" type="presParOf" srcId="{9CC1B15D-AAC8-4EA4-9898-76F6C958B3DF}" destId="{9EF2C069-AE01-42CF-8778-AEE47297F417}" srcOrd="7" destOrd="0" presId="urn:microsoft.com/office/officeart/2008/layout/HexagonCluster"/>
    <dgm:cxn modelId="{CA2570C5-FFC4-4E2C-9E77-75330A9C705C}" type="presParOf" srcId="{9EF2C069-AE01-42CF-8778-AEE47297F417}" destId="{349D9BCA-43CD-4A7E-AF02-FD159A270111}" srcOrd="0" destOrd="0" presId="urn:microsoft.com/office/officeart/2008/layout/HexagonCluster"/>
    <dgm:cxn modelId="{080A2B83-9442-44B7-AF55-38C3E7FB0BAA}" type="presParOf" srcId="{9CC1B15D-AAC8-4EA4-9898-76F6C958B3DF}" destId="{429CAFA7-18B5-4B84-9F7B-E78D7514E636}" srcOrd="8" destOrd="0" presId="urn:microsoft.com/office/officeart/2008/layout/HexagonCluster"/>
    <dgm:cxn modelId="{8BA3AD4F-5097-4BA8-B6C7-6649F2064F52}" type="presParOf" srcId="{429CAFA7-18B5-4B84-9F7B-E78D7514E636}" destId="{F277B044-EAE8-43A4-A3E6-158E70BDB125}" srcOrd="0" destOrd="0" presId="urn:microsoft.com/office/officeart/2008/layout/HexagonCluster"/>
    <dgm:cxn modelId="{76E02ED4-2844-4A28-A77E-8165C65F8C87}" type="presParOf" srcId="{9CC1B15D-AAC8-4EA4-9898-76F6C958B3DF}" destId="{6282C696-AAE5-4696-83FC-0612DE77FEA0}" srcOrd="9" destOrd="0" presId="urn:microsoft.com/office/officeart/2008/layout/HexagonCluster"/>
    <dgm:cxn modelId="{7D492900-9D0D-4DF2-864D-A6588FED95DF}" type="presParOf" srcId="{6282C696-AAE5-4696-83FC-0612DE77FEA0}" destId="{4FA1E3A0-4FBA-46A4-A707-FA4A4FBB186E}" srcOrd="0" destOrd="0" presId="urn:microsoft.com/office/officeart/2008/layout/HexagonCluster"/>
    <dgm:cxn modelId="{1F61E51A-4CD0-4E40-97C5-F27F899ED59E}" type="presParOf" srcId="{9CC1B15D-AAC8-4EA4-9898-76F6C958B3DF}" destId="{06FB34D7-CBDF-4495-8A9B-4B58E38614D9}" srcOrd="10" destOrd="0" presId="urn:microsoft.com/office/officeart/2008/layout/HexagonCluster"/>
    <dgm:cxn modelId="{2DC7E3EE-29A4-4C94-9A8A-E7950075C566}" type="presParOf" srcId="{06FB34D7-CBDF-4495-8A9B-4B58E38614D9}" destId="{B0E4C7A5-3E0F-42E0-8ED7-0A522A37DC72}" srcOrd="0" destOrd="0" presId="urn:microsoft.com/office/officeart/2008/layout/HexagonCluster"/>
    <dgm:cxn modelId="{E9FF727D-19EF-4613-8D8A-D2E31A06B51A}" type="presParOf" srcId="{9CC1B15D-AAC8-4EA4-9898-76F6C958B3DF}" destId="{310548A0-69F5-4236-A02F-45A3DA71358D}" srcOrd="11" destOrd="0" presId="urn:microsoft.com/office/officeart/2008/layout/HexagonCluster"/>
    <dgm:cxn modelId="{925A1A1F-3A81-438E-975E-38F74B47E514}" type="presParOf" srcId="{310548A0-69F5-4236-A02F-45A3DA71358D}" destId="{1C687970-DBB9-4D4E-88B1-385B4170314D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B392D1-838C-4212-8EC4-F6BA00E276E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092541-E8E2-4689-B5AF-A3BABFEB4FFE}">
      <dgm:prSet phldrT="[Texte]"/>
      <dgm:spPr/>
      <dgm:t>
        <a:bodyPr/>
        <a:lstStyle/>
        <a:p>
          <a:r>
            <a:rPr lang="fr-FR" dirty="0" smtClean="0"/>
            <a:t>Opportunités (décrire)</a:t>
          </a:r>
          <a:endParaRPr lang="en-US" dirty="0"/>
        </a:p>
      </dgm:t>
    </dgm:pt>
    <dgm:pt modelId="{5345E1B5-E3E2-43D2-BAD8-064C4C8FC058}" type="parTrans" cxnId="{1F43CDE1-57F5-4A81-8A68-0D0692F411DC}">
      <dgm:prSet/>
      <dgm:spPr/>
      <dgm:t>
        <a:bodyPr/>
        <a:lstStyle/>
        <a:p>
          <a:endParaRPr lang="en-US"/>
        </a:p>
      </dgm:t>
    </dgm:pt>
    <dgm:pt modelId="{0E2C2F2D-1807-48FC-84BC-964AAED3836C}" type="sibTrans" cxnId="{1F43CDE1-57F5-4A81-8A68-0D0692F411DC}">
      <dgm:prSet/>
      <dgm:spPr/>
      <dgm:t>
        <a:bodyPr/>
        <a:lstStyle/>
        <a:p>
          <a:endParaRPr lang="en-US"/>
        </a:p>
      </dgm:t>
    </dgm:pt>
    <dgm:pt modelId="{B6DC320F-8D82-4B06-9B43-A5BA3C6CACDE}">
      <dgm:prSet phldrT="[Texte]"/>
      <dgm:spPr/>
      <dgm:t>
        <a:bodyPr/>
        <a:lstStyle/>
        <a:p>
          <a:r>
            <a:rPr lang="fr-FR" dirty="0" smtClean="0"/>
            <a:t>Menaces externes (décrire)</a:t>
          </a:r>
          <a:endParaRPr lang="en-US" dirty="0"/>
        </a:p>
      </dgm:t>
    </dgm:pt>
    <dgm:pt modelId="{912A1B40-8DF6-48FD-8026-462F301B2A28}" type="parTrans" cxnId="{C167CCE0-8804-4AC1-89CA-794937531107}">
      <dgm:prSet/>
      <dgm:spPr/>
      <dgm:t>
        <a:bodyPr/>
        <a:lstStyle/>
        <a:p>
          <a:endParaRPr lang="en-US"/>
        </a:p>
      </dgm:t>
    </dgm:pt>
    <dgm:pt modelId="{D2F2D586-C111-4295-91C9-6480FCA1511D}" type="sibTrans" cxnId="{C167CCE0-8804-4AC1-89CA-794937531107}">
      <dgm:prSet/>
      <dgm:spPr/>
      <dgm:t>
        <a:bodyPr/>
        <a:lstStyle/>
        <a:p>
          <a:endParaRPr lang="en-US"/>
        </a:p>
      </dgm:t>
    </dgm:pt>
    <dgm:pt modelId="{251FCC17-6AF8-4A26-8491-081AA4807E6F}">
      <dgm:prSet phldrT="[Texte]"/>
      <dgm:spPr/>
      <dgm:t>
        <a:bodyPr/>
        <a:lstStyle/>
        <a:p>
          <a:r>
            <a:rPr lang="fr-FR" dirty="0" smtClean="0"/>
            <a:t>Forces internes (décrire)</a:t>
          </a:r>
          <a:endParaRPr lang="en-US" dirty="0"/>
        </a:p>
      </dgm:t>
    </dgm:pt>
    <dgm:pt modelId="{CA4D0DEF-67F5-43B6-814B-05E8EB9F228F}" type="parTrans" cxnId="{1B72EBE7-2B62-45DC-8BA5-07BC7EE80A9E}">
      <dgm:prSet/>
      <dgm:spPr/>
      <dgm:t>
        <a:bodyPr/>
        <a:lstStyle/>
        <a:p>
          <a:endParaRPr lang="en-US"/>
        </a:p>
      </dgm:t>
    </dgm:pt>
    <dgm:pt modelId="{D7477B3A-F615-4E34-B453-C15741595A12}" type="sibTrans" cxnId="{1B72EBE7-2B62-45DC-8BA5-07BC7EE80A9E}">
      <dgm:prSet/>
      <dgm:spPr/>
      <dgm:t>
        <a:bodyPr/>
        <a:lstStyle/>
        <a:p>
          <a:endParaRPr lang="en-US"/>
        </a:p>
      </dgm:t>
    </dgm:pt>
    <dgm:pt modelId="{664040B4-F875-416C-91CF-AC9E91ECAD88}">
      <dgm:prSet phldrT="[Texte]"/>
      <dgm:spPr/>
      <dgm:t>
        <a:bodyPr/>
        <a:lstStyle/>
        <a:p>
          <a:r>
            <a:rPr lang="fr-FR" dirty="0" smtClean="0"/>
            <a:t>Faiblesses internes (décrire)</a:t>
          </a:r>
          <a:endParaRPr lang="en-US" dirty="0"/>
        </a:p>
      </dgm:t>
    </dgm:pt>
    <dgm:pt modelId="{4215B49E-094E-4F84-BF0D-95FB8FC5D34E}" type="parTrans" cxnId="{A9E07954-62FE-4F21-B6D1-9AB15EDD7496}">
      <dgm:prSet/>
      <dgm:spPr/>
      <dgm:t>
        <a:bodyPr/>
        <a:lstStyle/>
        <a:p>
          <a:endParaRPr lang="en-US"/>
        </a:p>
      </dgm:t>
    </dgm:pt>
    <dgm:pt modelId="{51FDFA13-C042-4CBF-A120-7C83EA5A0E1D}" type="sibTrans" cxnId="{A9E07954-62FE-4F21-B6D1-9AB15EDD7496}">
      <dgm:prSet/>
      <dgm:spPr/>
      <dgm:t>
        <a:bodyPr/>
        <a:lstStyle/>
        <a:p>
          <a:endParaRPr lang="en-US"/>
        </a:p>
      </dgm:t>
    </dgm:pt>
    <dgm:pt modelId="{F8747BB3-245F-4D6D-B5D1-2F89866A02C3}" type="pres">
      <dgm:prSet presAssocID="{4EB392D1-838C-4212-8EC4-F6BA00E276E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64E5F86-A76B-4753-A171-42DBA41701DB}" type="pres">
      <dgm:prSet presAssocID="{7E092541-E8E2-4689-B5AF-A3BABFEB4FF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72E54-6046-4082-82CF-486A5457A809}" type="pres">
      <dgm:prSet presAssocID="{0E2C2F2D-1807-48FC-84BC-964AAED3836C}" presName="sibTrans" presStyleCnt="0"/>
      <dgm:spPr/>
    </dgm:pt>
    <dgm:pt modelId="{42EDF49E-51CD-4D28-A0B2-E0FE340D0760}" type="pres">
      <dgm:prSet presAssocID="{B6DC320F-8D82-4B06-9B43-A5BA3C6CACD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B6538B-A8FC-4E2C-A71D-C077A46643A0}" type="pres">
      <dgm:prSet presAssocID="{D2F2D586-C111-4295-91C9-6480FCA1511D}" presName="sibTrans" presStyleCnt="0"/>
      <dgm:spPr/>
    </dgm:pt>
    <dgm:pt modelId="{D244C6EA-FBA6-4C96-962E-F6C53FD17427}" type="pres">
      <dgm:prSet presAssocID="{251FCC17-6AF8-4A26-8491-081AA4807E6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A1633C-FE28-439D-B694-EF6DF0C5807B}" type="pres">
      <dgm:prSet presAssocID="{D7477B3A-F615-4E34-B453-C15741595A12}" presName="sibTrans" presStyleCnt="0"/>
      <dgm:spPr/>
    </dgm:pt>
    <dgm:pt modelId="{A24BEF0D-AC8B-4A1C-8F39-1427AC5C41D2}" type="pres">
      <dgm:prSet presAssocID="{664040B4-F875-416C-91CF-AC9E91ECAD8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2C2A742-4D67-4BC3-A644-39B2F764507A}" type="presOf" srcId="{664040B4-F875-416C-91CF-AC9E91ECAD88}" destId="{A24BEF0D-AC8B-4A1C-8F39-1427AC5C41D2}" srcOrd="0" destOrd="0" presId="urn:microsoft.com/office/officeart/2005/8/layout/default"/>
    <dgm:cxn modelId="{D738C9D6-81CF-4C1E-8D66-444D853E7B81}" type="presOf" srcId="{4EB392D1-838C-4212-8EC4-F6BA00E276E4}" destId="{F8747BB3-245F-4D6D-B5D1-2F89866A02C3}" srcOrd="0" destOrd="0" presId="urn:microsoft.com/office/officeart/2005/8/layout/default"/>
    <dgm:cxn modelId="{1B72EBE7-2B62-45DC-8BA5-07BC7EE80A9E}" srcId="{4EB392D1-838C-4212-8EC4-F6BA00E276E4}" destId="{251FCC17-6AF8-4A26-8491-081AA4807E6F}" srcOrd="2" destOrd="0" parTransId="{CA4D0DEF-67F5-43B6-814B-05E8EB9F228F}" sibTransId="{D7477B3A-F615-4E34-B453-C15741595A12}"/>
    <dgm:cxn modelId="{C167CCE0-8804-4AC1-89CA-794937531107}" srcId="{4EB392D1-838C-4212-8EC4-F6BA00E276E4}" destId="{B6DC320F-8D82-4B06-9B43-A5BA3C6CACDE}" srcOrd="1" destOrd="0" parTransId="{912A1B40-8DF6-48FD-8026-462F301B2A28}" sibTransId="{D2F2D586-C111-4295-91C9-6480FCA1511D}"/>
    <dgm:cxn modelId="{1F43CDE1-57F5-4A81-8A68-0D0692F411DC}" srcId="{4EB392D1-838C-4212-8EC4-F6BA00E276E4}" destId="{7E092541-E8E2-4689-B5AF-A3BABFEB4FFE}" srcOrd="0" destOrd="0" parTransId="{5345E1B5-E3E2-43D2-BAD8-064C4C8FC058}" sibTransId="{0E2C2F2D-1807-48FC-84BC-964AAED3836C}"/>
    <dgm:cxn modelId="{A9E07954-62FE-4F21-B6D1-9AB15EDD7496}" srcId="{4EB392D1-838C-4212-8EC4-F6BA00E276E4}" destId="{664040B4-F875-416C-91CF-AC9E91ECAD88}" srcOrd="3" destOrd="0" parTransId="{4215B49E-094E-4F84-BF0D-95FB8FC5D34E}" sibTransId="{51FDFA13-C042-4CBF-A120-7C83EA5A0E1D}"/>
    <dgm:cxn modelId="{1F9F29DA-6481-499D-8391-D347C0775536}" type="presOf" srcId="{251FCC17-6AF8-4A26-8491-081AA4807E6F}" destId="{D244C6EA-FBA6-4C96-962E-F6C53FD17427}" srcOrd="0" destOrd="0" presId="urn:microsoft.com/office/officeart/2005/8/layout/default"/>
    <dgm:cxn modelId="{E4FCA32D-1846-43A0-A20F-02ACCDEEE259}" type="presOf" srcId="{7E092541-E8E2-4689-B5AF-A3BABFEB4FFE}" destId="{264E5F86-A76B-4753-A171-42DBA41701DB}" srcOrd="0" destOrd="0" presId="urn:microsoft.com/office/officeart/2005/8/layout/default"/>
    <dgm:cxn modelId="{F46852B3-5AF7-4B9D-9418-582C11926902}" type="presOf" srcId="{B6DC320F-8D82-4B06-9B43-A5BA3C6CACDE}" destId="{42EDF49E-51CD-4D28-A0B2-E0FE340D0760}" srcOrd="0" destOrd="0" presId="urn:microsoft.com/office/officeart/2005/8/layout/default"/>
    <dgm:cxn modelId="{D66CD7F5-AC7A-4C8D-9D8A-C8E5BB84F22D}" type="presParOf" srcId="{F8747BB3-245F-4D6D-B5D1-2F89866A02C3}" destId="{264E5F86-A76B-4753-A171-42DBA41701DB}" srcOrd="0" destOrd="0" presId="urn:microsoft.com/office/officeart/2005/8/layout/default"/>
    <dgm:cxn modelId="{4E963724-DEAD-4555-838E-5FCE864EB7C4}" type="presParOf" srcId="{F8747BB3-245F-4D6D-B5D1-2F89866A02C3}" destId="{A2D72E54-6046-4082-82CF-486A5457A809}" srcOrd="1" destOrd="0" presId="urn:microsoft.com/office/officeart/2005/8/layout/default"/>
    <dgm:cxn modelId="{9F9182A8-B92F-4F73-B87D-67DC7011AC4B}" type="presParOf" srcId="{F8747BB3-245F-4D6D-B5D1-2F89866A02C3}" destId="{42EDF49E-51CD-4D28-A0B2-E0FE340D0760}" srcOrd="2" destOrd="0" presId="urn:microsoft.com/office/officeart/2005/8/layout/default"/>
    <dgm:cxn modelId="{8A56FF7B-ED23-4983-B886-4325D78595FE}" type="presParOf" srcId="{F8747BB3-245F-4D6D-B5D1-2F89866A02C3}" destId="{5FB6538B-A8FC-4E2C-A71D-C077A46643A0}" srcOrd="3" destOrd="0" presId="urn:microsoft.com/office/officeart/2005/8/layout/default"/>
    <dgm:cxn modelId="{8097B8B3-A4AC-46F0-9CEF-64D43D32E674}" type="presParOf" srcId="{F8747BB3-245F-4D6D-B5D1-2F89866A02C3}" destId="{D244C6EA-FBA6-4C96-962E-F6C53FD17427}" srcOrd="4" destOrd="0" presId="urn:microsoft.com/office/officeart/2005/8/layout/default"/>
    <dgm:cxn modelId="{9929C4A8-C63B-4657-AAC6-6C74A6BC87B5}" type="presParOf" srcId="{F8747BB3-245F-4D6D-B5D1-2F89866A02C3}" destId="{2EA1633C-FE28-439D-B694-EF6DF0C5807B}" srcOrd="5" destOrd="0" presId="urn:microsoft.com/office/officeart/2005/8/layout/default"/>
    <dgm:cxn modelId="{1046C685-134D-4C32-9E90-BCA082CC6198}" type="presParOf" srcId="{F8747BB3-245F-4D6D-B5D1-2F89866A02C3}" destId="{A24BEF0D-AC8B-4A1C-8F39-1427AC5C41D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9CF3E0-2E80-4346-9A7E-7E73AC8C2E6D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7755A4F-409F-4652-B834-B6F145D2147C}">
      <dgm:prSet phldrT="[Texte]"/>
      <dgm:spPr/>
      <dgm:t>
        <a:bodyPr/>
        <a:lstStyle/>
        <a:p>
          <a:r>
            <a:rPr lang="fr-FR" dirty="0" smtClean="0"/>
            <a:t>Offre de valeur</a:t>
          </a:r>
          <a:endParaRPr lang="en-US" dirty="0"/>
        </a:p>
      </dgm:t>
    </dgm:pt>
    <dgm:pt modelId="{C8091A91-FE65-4211-8449-85BF12A37029}" type="parTrans" cxnId="{0D9BA961-362D-4467-998C-6B08B367E51A}">
      <dgm:prSet/>
      <dgm:spPr/>
      <dgm:t>
        <a:bodyPr/>
        <a:lstStyle/>
        <a:p>
          <a:endParaRPr lang="en-US"/>
        </a:p>
      </dgm:t>
    </dgm:pt>
    <dgm:pt modelId="{C624FB69-DDE5-44DF-ADC5-211376A19B4E}" type="sibTrans" cxnId="{0D9BA961-362D-4467-998C-6B08B367E51A}">
      <dgm:prSet/>
      <dgm:spPr/>
      <dgm:t>
        <a:bodyPr/>
        <a:lstStyle/>
        <a:p>
          <a:endParaRPr lang="en-US"/>
        </a:p>
      </dgm:t>
    </dgm:pt>
    <dgm:pt modelId="{DA86D3CC-8656-4FD2-8E83-BF8DF0EFCAA9}">
      <dgm:prSet phldrT="[Texte]"/>
      <dgm:spPr/>
      <dgm:t>
        <a:bodyPr/>
        <a:lstStyle/>
        <a:p>
          <a:r>
            <a:rPr lang="fr-FR" dirty="0" smtClean="0"/>
            <a:t>Un service accessible, performant…</a:t>
          </a:r>
          <a:endParaRPr lang="en-US" dirty="0"/>
        </a:p>
      </dgm:t>
    </dgm:pt>
    <dgm:pt modelId="{F4828222-8699-4C4C-8286-827DEFF08A8F}" type="parTrans" cxnId="{D9219DDC-9F29-49D8-8A8E-C0BB1F80C14C}">
      <dgm:prSet/>
      <dgm:spPr/>
      <dgm:t>
        <a:bodyPr/>
        <a:lstStyle/>
        <a:p>
          <a:endParaRPr lang="en-US"/>
        </a:p>
      </dgm:t>
    </dgm:pt>
    <dgm:pt modelId="{2D36F42A-28A1-40C6-A081-2EFC1B930673}" type="sibTrans" cxnId="{D9219DDC-9F29-49D8-8A8E-C0BB1F80C14C}">
      <dgm:prSet/>
      <dgm:spPr/>
      <dgm:t>
        <a:bodyPr/>
        <a:lstStyle/>
        <a:p>
          <a:endParaRPr lang="en-US"/>
        </a:p>
      </dgm:t>
    </dgm:pt>
    <dgm:pt modelId="{F2919C20-0AC3-4289-8849-9C1B66CE6C3E}">
      <dgm:prSet phldrT="[Texte]"/>
      <dgm:spPr/>
      <dgm:t>
        <a:bodyPr/>
        <a:lstStyle/>
        <a:p>
          <a:r>
            <a:rPr lang="fr-FR" dirty="0" smtClean="0"/>
            <a:t>Un avantage concurrentiel important…</a:t>
          </a:r>
          <a:endParaRPr lang="en-US" dirty="0"/>
        </a:p>
      </dgm:t>
    </dgm:pt>
    <dgm:pt modelId="{C929595E-EB62-407F-86B4-0FFAFCC1D39C}" type="parTrans" cxnId="{A9CC5081-0D4F-405A-AA2C-5BE5875A98BC}">
      <dgm:prSet/>
      <dgm:spPr/>
      <dgm:t>
        <a:bodyPr/>
        <a:lstStyle/>
        <a:p>
          <a:endParaRPr lang="en-US"/>
        </a:p>
      </dgm:t>
    </dgm:pt>
    <dgm:pt modelId="{86732B1C-4656-496C-ADF6-47BB0D1C493F}" type="sibTrans" cxnId="{A9CC5081-0D4F-405A-AA2C-5BE5875A98BC}">
      <dgm:prSet/>
      <dgm:spPr/>
      <dgm:t>
        <a:bodyPr/>
        <a:lstStyle/>
        <a:p>
          <a:endParaRPr lang="en-US"/>
        </a:p>
      </dgm:t>
    </dgm:pt>
    <dgm:pt modelId="{6417DDC2-3592-4C36-92BE-73DE49FD4919}">
      <dgm:prSet phldrT="[Texte]"/>
      <dgm:spPr/>
      <dgm:t>
        <a:bodyPr/>
        <a:lstStyle/>
        <a:p>
          <a:r>
            <a:rPr lang="fr-FR" dirty="0" smtClean="0"/>
            <a:t>Organisation</a:t>
          </a:r>
          <a:endParaRPr lang="en-US" dirty="0"/>
        </a:p>
      </dgm:t>
    </dgm:pt>
    <dgm:pt modelId="{CEDB1627-2842-4311-9AC7-97C12C218ADA}" type="parTrans" cxnId="{CB0530CF-3B5F-42FE-901A-65DE4B1FBD90}">
      <dgm:prSet/>
      <dgm:spPr/>
      <dgm:t>
        <a:bodyPr/>
        <a:lstStyle/>
        <a:p>
          <a:endParaRPr lang="en-US"/>
        </a:p>
      </dgm:t>
    </dgm:pt>
    <dgm:pt modelId="{A0DDE2B7-9592-4E48-94B6-7C4D8E3D0643}" type="sibTrans" cxnId="{CB0530CF-3B5F-42FE-901A-65DE4B1FBD90}">
      <dgm:prSet/>
      <dgm:spPr/>
      <dgm:t>
        <a:bodyPr/>
        <a:lstStyle/>
        <a:p>
          <a:endParaRPr lang="en-US"/>
        </a:p>
      </dgm:t>
    </dgm:pt>
    <dgm:pt modelId="{1C38B63F-2470-40A5-A0C7-24306FC5A9B9}">
      <dgm:prSet phldrT="[Texte]"/>
      <dgm:spPr/>
      <dgm:t>
        <a:bodyPr/>
        <a:lstStyle/>
        <a:p>
          <a:r>
            <a:rPr lang="fr-FR" dirty="0" smtClean="0"/>
            <a:t>Une organisation peu coûteuse…</a:t>
          </a:r>
          <a:endParaRPr lang="en-US" dirty="0"/>
        </a:p>
      </dgm:t>
    </dgm:pt>
    <dgm:pt modelId="{0D70FFA8-3298-4F97-9939-9363C95F2303}" type="parTrans" cxnId="{BE3C8E76-2A61-4035-B470-19E99F61303D}">
      <dgm:prSet/>
      <dgm:spPr/>
      <dgm:t>
        <a:bodyPr/>
        <a:lstStyle/>
        <a:p>
          <a:endParaRPr lang="en-US"/>
        </a:p>
      </dgm:t>
    </dgm:pt>
    <dgm:pt modelId="{204ADEE5-92A2-4A70-B1A8-D1A1E86791EB}" type="sibTrans" cxnId="{BE3C8E76-2A61-4035-B470-19E99F61303D}">
      <dgm:prSet/>
      <dgm:spPr/>
      <dgm:t>
        <a:bodyPr/>
        <a:lstStyle/>
        <a:p>
          <a:endParaRPr lang="en-US"/>
        </a:p>
      </dgm:t>
    </dgm:pt>
    <dgm:pt modelId="{47E5FFD6-6389-400E-A664-8B7E4CCF02D8}">
      <dgm:prSet phldrT="[Texte]"/>
      <dgm:spPr/>
      <dgm:t>
        <a:bodyPr/>
        <a:lstStyle/>
        <a:p>
          <a:r>
            <a:rPr lang="fr-FR" dirty="0" smtClean="0"/>
            <a:t>Des investissements réduits…</a:t>
          </a:r>
          <a:endParaRPr lang="en-US" dirty="0"/>
        </a:p>
      </dgm:t>
    </dgm:pt>
    <dgm:pt modelId="{09561AE2-3AEB-485E-BAC8-5ABAE4C4911B}" type="parTrans" cxnId="{4902AE5F-B62D-45A2-9781-E7B18E77746E}">
      <dgm:prSet/>
      <dgm:spPr/>
      <dgm:t>
        <a:bodyPr/>
        <a:lstStyle/>
        <a:p>
          <a:endParaRPr lang="en-US"/>
        </a:p>
      </dgm:t>
    </dgm:pt>
    <dgm:pt modelId="{05F564C8-09BF-4868-ABD6-AF211CFDBA18}" type="sibTrans" cxnId="{4902AE5F-B62D-45A2-9781-E7B18E77746E}">
      <dgm:prSet/>
      <dgm:spPr/>
      <dgm:t>
        <a:bodyPr/>
        <a:lstStyle/>
        <a:p>
          <a:endParaRPr lang="en-US"/>
        </a:p>
      </dgm:t>
    </dgm:pt>
    <dgm:pt modelId="{C99D5AFA-5B9F-4BE4-A175-4EC73917E4E8}">
      <dgm:prSet phldrT="[Texte]"/>
      <dgm:spPr/>
      <dgm:t>
        <a:bodyPr/>
        <a:lstStyle/>
        <a:p>
          <a:r>
            <a:rPr lang="fr-FR" dirty="0" smtClean="0"/>
            <a:t>Gains financiers</a:t>
          </a:r>
          <a:endParaRPr lang="en-US" dirty="0"/>
        </a:p>
      </dgm:t>
    </dgm:pt>
    <dgm:pt modelId="{BD0750FB-FFCC-4363-970B-00CA387935EA}" type="parTrans" cxnId="{9BC9CAAB-9F48-491F-8D3A-2F8B88DBCEDE}">
      <dgm:prSet/>
      <dgm:spPr/>
      <dgm:t>
        <a:bodyPr/>
        <a:lstStyle/>
        <a:p>
          <a:endParaRPr lang="en-US"/>
        </a:p>
      </dgm:t>
    </dgm:pt>
    <dgm:pt modelId="{DDCBA202-ABE5-4E4E-9627-813334CB43C0}" type="sibTrans" cxnId="{9BC9CAAB-9F48-491F-8D3A-2F8B88DBCEDE}">
      <dgm:prSet/>
      <dgm:spPr/>
      <dgm:t>
        <a:bodyPr/>
        <a:lstStyle/>
        <a:p>
          <a:endParaRPr lang="en-US"/>
        </a:p>
      </dgm:t>
    </dgm:pt>
    <dgm:pt modelId="{F8237DB6-19A0-46F8-8EDB-6FE7E4A8D348}">
      <dgm:prSet phldrT="[Texte]"/>
      <dgm:spPr/>
      <dgm:t>
        <a:bodyPr/>
        <a:lstStyle/>
        <a:p>
          <a:r>
            <a:rPr lang="fr-FR" dirty="0" smtClean="0"/>
            <a:t>Une trésorerie préservée…</a:t>
          </a:r>
          <a:endParaRPr lang="en-US" dirty="0"/>
        </a:p>
      </dgm:t>
    </dgm:pt>
    <dgm:pt modelId="{B33413B4-D96E-4C6F-943B-2544F40A4BF1}" type="parTrans" cxnId="{26DFFC30-5886-4084-BD7F-ED2630C22B1A}">
      <dgm:prSet/>
      <dgm:spPr/>
      <dgm:t>
        <a:bodyPr/>
        <a:lstStyle/>
        <a:p>
          <a:endParaRPr lang="en-US"/>
        </a:p>
      </dgm:t>
    </dgm:pt>
    <dgm:pt modelId="{3E552D08-6C06-4C48-979C-C72CDB830243}" type="sibTrans" cxnId="{26DFFC30-5886-4084-BD7F-ED2630C22B1A}">
      <dgm:prSet/>
      <dgm:spPr/>
      <dgm:t>
        <a:bodyPr/>
        <a:lstStyle/>
        <a:p>
          <a:endParaRPr lang="en-US"/>
        </a:p>
      </dgm:t>
    </dgm:pt>
    <dgm:pt modelId="{9A40E72B-2CAD-4761-97F6-3067531D1EE8}">
      <dgm:prSet phldrT="[Texte]"/>
      <dgm:spPr/>
      <dgm:t>
        <a:bodyPr/>
        <a:lstStyle/>
        <a:p>
          <a:r>
            <a:rPr lang="fr-FR" dirty="0" smtClean="0"/>
            <a:t>Un endettement raisonnable…</a:t>
          </a:r>
          <a:endParaRPr lang="en-US" dirty="0"/>
        </a:p>
      </dgm:t>
    </dgm:pt>
    <dgm:pt modelId="{3B55787D-F883-4340-BC48-13E02297E0C0}" type="parTrans" cxnId="{D2AA4360-F131-40E5-B704-A6229CD7AC93}">
      <dgm:prSet/>
      <dgm:spPr/>
      <dgm:t>
        <a:bodyPr/>
        <a:lstStyle/>
        <a:p>
          <a:endParaRPr lang="en-US"/>
        </a:p>
      </dgm:t>
    </dgm:pt>
    <dgm:pt modelId="{7A2E4D96-8F14-4B5C-950B-CC36B9D4DF59}" type="sibTrans" cxnId="{D2AA4360-F131-40E5-B704-A6229CD7AC93}">
      <dgm:prSet/>
      <dgm:spPr/>
      <dgm:t>
        <a:bodyPr/>
        <a:lstStyle/>
        <a:p>
          <a:endParaRPr lang="en-US"/>
        </a:p>
      </dgm:t>
    </dgm:pt>
    <dgm:pt modelId="{35B5F3E9-DF2E-43D8-9EAE-B307473C1739}" type="pres">
      <dgm:prSet presAssocID="{269CF3E0-2E80-4346-9A7E-7E73AC8C2E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D06D5DF-18FE-42B3-BF6E-BBA0EFE40EE2}" type="pres">
      <dgm:prSet presAssocID="{97755A4F-409F-4652-B834-B6F145D2147C}" presName="linNode" presStyleCnt="0"/>
      <dgm:spPr/>
    </dgm:pt>
    <dgm:pt modelId="{9D0EFE90-FE3A-4360-9246-E26BB1A60B4C}" type="pres">
      <dgm:prSet presAssocID="{97755A4F-409F-4652-B834-B6F145D2147C}" presName="parentText" presStyleLbl="node1" presStyleIdx="0" presStyleCnt="3" custScaleX="644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42F22-4178-4759-9990-3DA30559C361}" type="pres">
      <dgm:prSet presAssocID="{97755A4F-409F-4652-B834-B6F145D2147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589FD-32A9-4EFB-9291-3E84C97F52B7}" type="pres">
      <dgm:prSet presAssocID="{C624FB69-DDE5-44DF-ADC5-211376A19B4E}" presName="sp" presStyleCnt="0"/>
      <dgm:spPr/>
    </dgm:pt>
    <dgm:pt modelId="{751B2645-2378-4691-81F1-6C6CA572CB82}" type="pres">
      <dgm:prSet presAssocID="{6417DDC2-3592-4C36-92BE-73DE49FD4919}" presName="linNode" presStyleCnt="0"/>
      <dgm:spPr/>
    </dgm:pt>
    <dgm:pt modelId="{BA6A2556-D41B-44E8-9B4D-527835824A2F}" type="pres">
      <dgm:prSet presAssocID="{6417DDC2-3592-4C36-92BE-73DE49FD4919}" presName="parentText" presStyleLbl="node1" presStyleIdx="1" presStyleCnt="3" custScaleX="644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EF463-7D8C-4CF5-9E5A-0A189378558F}" type="pres">
      <dgm:prSet presAssocID="{6417DDC2-3592-4C36-92BE-73DE49FD491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1228D-CF4D-4234-A78D-79EF9242EAD6}" type="pres">
      <dgm:prSet presAssocID="{A0DDE2B7-9592-4E48-94B6-7C4D8E3D0643}" presName="sp" presStyleCnt="0"/>
      <dgm:spPr/>
    </dgm:pt>
    <dgm:pt modelId="{4FCB4249-0BEC-4DC9-8568-EA416DE9D04F}" type="pres">
      <dgm:prSet presAssocID="{C99D5AFA-5B9F-4BE4-A175-4EC73917E4E8}" presName="linNode" presStyleCnt="0"/>
      <dgm:spPr/>
    </dgm:pt>
    <dgm:pt modelId="{95C9690B-26C3-48B9-A33D-D47FD55B2BE6}" type="pres">
      <dgm:prSet presAssocID="{C99D5AFA-5B9F-4BE4-A175-4EC73917E4E8}" presName="parentText" presStyleLbl="node1" presStyleIdx="2" presStyleCnt="3" custScaleX="644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FA1A5-8EF6-4F39-8591-8542F8C28C7D}" type="pres">
      <dgm:prSet presAssocID="{C99D5AFA-5B9F-4BE4-A175-4EC73917E4E8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14B6F9-55D0-45A8-8A65-B374E52F23AD}" type="presOf" srcId="{F2919C20-0AC3-4289-8849-9C1B66CE6C3E}" destId="{90742F22-4178-4759-9990-3DA30559C361}" srcOrd="0" destOrd="1" presId="urn:microsoft.com/office/officeart/2005/8/layout/vList5"/>
    <dgm:cxn modelId="{26DFFC30-5886-4084-BD7F-ED2630C22B1A}" srcId="{C99D5AFA-5B9F-4BE4-A175-4EC73917E4E8}" destId="{F8237DB6-19A0-46F8-8EDB-6FE7E4A8D348}" srcOrd="0" destOrd="0" parTransId="{B33413B4-D96E-4C6F-943B-2544F40A4BF1}" sibTransId="{3E552D08-6C06-4C48-979C-C72CDB830243}"/>
    <dgm:cxn modelId="{CB0530CF-3B5F-42FE-901A-65DE4B1FBD90}" srcId="{269CF3E0-2E80-4346-9A7E-7E73AC8C2E6D}" destId="{6417DDC2-3592-4C36-92BE-73DE49FD4919}" srcOrd="1" destOrd="0" parTransId="{CEDB1627-2842-4311-9AC7-97C12C218ADA}" sibTransId="{A0DDE2B7-9592-4E48-94B6-7C4D8E3D0643}"/>
    <dgm:cxn modelId="{B6BB587A-B69F-48D2-BC11-8B0EEED6B380}" type="presOf" srcId="{47E5FFD6-6389-400E-A664-8B7E4CCF02D8}" destId="{F61EF463-7D8C-4CF5-9E5A-0A189378558F}" srcOrd="0" destOrd="1" presId="urn:microsoft.com/office/officeart/2005/8/layout/vList5"/>
    <dgm:cxn modelId="{DF6DE35F-BA4F-4850-8864-1E7DF81AA65F}" type="presOf" srcId="{6417DDC2-3592-4C36-92BE-73DE49FD4919}" destId="{BA6A2556-D41B-44E8-9B4D-527835824A2F}" srcOrd="0" destOrd="0" presId="urn:microsoft.com/office/officeart/2005/8/layout/vList5"/>
    <dgm:cxn modelId="{BE3C8E76-2A61-4035-B470-19E99F61303D}" srcId="{6417DDC2-3592-4C36-92BE-73DE49FD4919}" destId="{1C38B63F-2470-40A5-A0C7-24306FC5A9B9}" srcOrd="0" destOrd="0" parTransId="{0D70FFA8-3298-4F97-9939-9363C95F2303}" sibTransId="{204ADEE5-92A2-4A70-B1A8-D1A1E86791EB}"/>
    <dgm:cxn modelId="{0D9BA961-362D-4467-998C-6B08B367E51A}" srcId="{269CF3E0-2E80-4346-9A7E-7E73AC8C2E6D}" destId="{97755A4F-409F-4652-B834-B6F145D2147C}" srcOrd="0" destOrd="0" parTransId="{C8091A91-FE65-4211-8449-85BF12A37029}" sibTransId="{C624FB69-DDE5-44DF-ADC5-211376A19B4E}"/>
    <dgm:cxn modelId="{9BC9CAAB-9F48-491F-8D3A-2F8B88DBCEDE}" srcId="{269CF3E0-2E80-4346-9A7E-7E73AC8C2E6D}" destId="{C99D5AFA-5B9F-4BE4-A175-4EC73917E4E8}" srcOrd="2" destOrd="0" parTransId="{BD0750FB-FFCC-4363-970B-00CA387935EA}" sibTransId="{DDCBA202-ABE5-4E4E-9627-813334CB43C0}"/>
    <dgm:cxn modelId="{D9219DDC-9F29-49D8-8A8E-C0BB1F80C14C}" srcId="{97755A4F-409F-4652-B834-B6F145D2147C}" destId="{DA86D3CC-8656-4FD2-8E83-BF8DF0EFCAA9}" srcOrd="0" destOrd="0" parTransId="{F4828222-8699-4C4C-8286-827DEFF08A8F}" sibTransId="{2D36F42A-28A1-40C6-A081-2EFC1B930673}"/>
    <dgm:cxn modelId="{D3576393-8ED8-4D97-84A6-EA075B444F66}" type="presOf" srcId="{9A40E72B-2CAD-4761-97F6-3067531D1EE8}" destId="{273FA1A5-8EF6-4F39-8591-8542F8C28C7D}" srcOrd="0" destOrd="1" presId="urn:microsoft.com/office/officeart/2005/8/layout/vList5"/>
    <dgm:cxn modelId="{15DB5533-BACC-4226-A19E-F1F415747227}" type="presOf" srcId="{C99D5AFA-5B9F-4BE4-A175-4EC73917E4E8}" destId="{95C9690B-26C3-48B9-A33D-D47FD55B2BE6}" srcOrd="0" destOrd="0" presId="urn:microsoft.com/office/officeart/2005/8/layout/vList5"/>
    <dgm:cxn modelId="{4902AE5F-B62D-45A2-9781-E7B18E77746E}" srcId="{6417DDC2-3592-4C36-92BE-73DE49FD4919}" destId="{47E5FFD6-6389-400E-A664-8B7E4CCF02D8}" srcOrd="1" destOrd="0" parTransId="{09561AE2-3AEB-485E-BAC8-5ABAE4C4911B}" sibTransId="{05F564C8-09BF-4868-ABD6-AF211CFDBA18}"/>
    <dgm:cxn modelId="{BA7551E0-DED5-49AD-84A6-7E6DCDA103FE}" type="presOf" srcId="{DA86D3CC-8656-4FD2-8E83-BF8DF0EFCAA9}" destId="{90742F22-4178-4759-9990-3DA30559C361}" srcOrd="0" destOrd="0" presId="urn:microsoft.com/office/officeart/2005/8/layout/vList5"/>
    <dgm:cxn modelId="{6DD29A47-5B6E-4639-B964-E8E3DF30C047}" type="presOf" srcId="{269CF3E0-2E80-4346-9A7E-7E73AC8C2E6D}" destId="{35B5F3E9-DF2E-43D8-9EAE-B307473C1739}" srcOrd="0" destOrd="0" presId="urn:microsoft.com/office/officeart/2005/8/layout/vList5"/>
    <dgm:cxn modelId="{A9CC5081-0D4F-405A-AA2C-5BE5875A98BC}" srcId="{97755A4F-409F-4652-B834-B6F145D2147C}" destId="{F2919C20-0AC3-4289-8849-9C1B66CE6C3E}" srcOrd="1" destOrd="0" parTransId="{C929595E-EB62-407F-86B4-0FFAFCC1D39C}" sibTransId="{86732B1C-4656-496C-ADF6-47BB0D1C493F}"/>
    <dgm:cxn modelId="{B8183E1F-935A-4B3C-AEE4-2E4A577D5885}" type="presOf" srcId="{F8237DB6-19A0-46F8-8EDB-6FE7E4A8D348}" destId="{273FA1A5-8EF6-4F39-8591-8542F8C28C7D}" srcOrd="0" destOrd="0" presId="urn:microsoft.com/office/officeart/2005/8/layout/vList5"/>
    <dgm:cxn modelId="{D2AA4360-F131-40E5-B704-A6229CD7AC93}" srcId="{C99D5AFA-5B9F-4BE4-A175-4EC73917E4E8}" destId="{9A40E72B-2CAD-4761-97F6-3067531D1EE8}" srcOrd="1" destOrd="0" parTransId="{3B55787D-F883-4340-BC48-13E02297E0C0}" sibTransId="{7A2E4D96-8F14-4B5C-950B-CC36B9D4DF59}"/>
    <dgm:cxn modelId="{705BBBFF-2642-44DB-9C17-4E331B259982}" type="presOf" srcId="{1C38B63F-2470-40A5-A0C7-24306FC5A9B9}" destId="{F61EF463-7D8C-4CF5-9E5A-0A189378558F}" srcOrd="0" destOrd="0" presId="urn:microsoft.com/office/officeart/2005/8/layout/vList5"/>
    <dgm:cxn modelId="{40BD881B-2B76-4099-B6EE-54F6BF4736D3}" type="presOf" srcId="{97755A4F-409F-4652-B834-B6F145D2147C}" destId="{9D0EFE90-FE3A-4360-9246-E26BB1A60B4C}" srcOrd="0" destOrd="0" presId="urn:microsoft.com/office/officeart/2005/8/layout/vList5"/>
    <dgm:cxn modelId="{7091E7DC-2C5D-4D33-8F69-992800717C5D}" type="presParOf" srcId="{35B5F3E9-DF2E-43D8-9EAE-B307473C1739}" destId="{6D06D5DF-18FE-42B3-BF6E-BBA0EFE40EE2}" srcOrd="0" destOrd="0" presId="urn:microsoft.com/office/officeart/2005/8/layout/vList5"/>
    <dgm:cxn modelId="{FC854C38-70FC-44BD-B645-1276F359E5C8}" type="presParOf" srcId="{6D06D5DF-18FE-42B3-BF6E-BBA0EFE40EE2}" destId="{9D0EFE90-FE3A-4360-9246-E26BB1A60B4C}" srcOrd="0" destOrd="0" presId="urn:microsoft.com/office/officeart/2005/8/layout/vList5"/>
    <dgm:cxn modelId="{9000CF79-1947-4AEC-8CF2-53BCD3C0DCF4}" type="presParOf" srcId="{6D06D5DF-18FE-42B3-BF6E-BBA0EFE40EE2}" destId="{90742F22-4178-4759-9990-3DA30559C361}" srcOrd="1" destOrd="0" presId="urn:microsoft.com/office/officeart/2005/8/layout/vList5"/>
    <dgm:cxn modelId="{664D1B68-284D-4560-BD63-4D255D26D082}" type="presParOf" srcId="{35B5F3E9-DF2E-43D8-9EAE-B307473C1739}" destId="{0F0589FD-32A9-4EFB-9291-3E84C97F52B7}" srcOrd="1" destOrd="0" presId="urn:microsoft.com/office/officeart/2005/8/layout/vList5"/>
    <dgm:cxn modelId="{7353CBD6-CB1E-4C52-90A6-84D3E874A194}" type="presParOf" srcId="{35B5F3E9-DF2E-43D8-9EAE-B307473C1739}" destId="{751B2645-2378-4691-81F1-6C6CA572CB82}" srcOrd="2" destOrd="0" presId="urn:microsoft.com/office/officeart/2005/8/layout/vList5"/>
    <dgm:cxn modelId="{05E86755-BE9C-4EA1-8EA8-B5A029C1AFEA}" type="presParOf" srcId="{751B2645-2378-4691-81F1-6C6CA572CB82}" destId="{BA6A2556-D41B-44E8-9B4D-527835824A2F}" srcOrd="0" destOrd="0" presId="urn:microsoft.com/office/officeart/2005/8/layout/vList5"/>
    <dgm:cxn modelId="{C90CA8F3-055F-45BD-B9A6-AFE7EA74E523}" type="presParOf" srcId="{751B2645-2378-4691-81F1-6C6CA572CB82}" destId="{F61EF463-7D8C-4CF5-9E5A-0A189378558F}" srcOrd="1" destOrd="0" presId="urn:microsoft.com/office/officeart/2005/8/layout/vList5"/>
    <dgm:cxn modelId="{C65B1CA2-2166-4086-8639-8F7E67CBEF72}" type="presParOf" srcId="{35B5F3E9-DF2E-43D8-9EAE-B307473C1739}" destId="{E3F1228D-CF4D-4234-A78D-79EF9242EAD6}" srcOrd="3" destOrd="0" presId="urn:microsoft.com/office/officeart/2005/8/layout/vList5"/>
    <dgm:cxn modelId="{9D0B1A0D-E058-4C71-828D-C22F26759706}" type="presParOf" srcId="{35B5F3E9-DF2E-43D8-9EAE-B307473C1739}" destId="{4FCB4249-0BEC-4DC9-8568-EA416DE9D04F}" srcOrd="4" destOrd="0" presId="urn:microsoft.com/office/officeart/2005/8/layout/vList5"/>
    <dgm:cxn modelId="{BE66B71E-196F-435D-AA08-F0361CC2F3C7}" type="presParOf" srcId="{4FCB4249-0BEC-4DC9-8568-EA416DE9D04F}" destId="{95C9690B-26C3-48B9-A33D-D47FD55B2BE6}" srcOrd="0" destOrd="0" presId="urn:microsoft.com/office/officeart/2005/8/layout/vList5"/>
    <dgm:cxn modelId="{A8256A79-BCA9-425C-B362-4B2F2BE2A3B2}" type="presParOf" srcId="{4FCB4249-0BEC-4DC9-8568-EA416DE9D04F}" destId="{273FA1A5-8EF6-4F39-8591-8542F8C28C7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F6CCB-420E-4777-8494-B14287FD109B}">
      <dsp:nvSpPr>
        <dsp:cNvPr id="0" name=""/>
        <dsp:cNvSpPr/>
      </dsp:nvSpPr>
      <dsp:spPr>
        <a:xfrm>
          <a:off x="832638" y="0"/>
          <a:ext cx="9436573" cy="363874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1195A-3236-4727-AD40-6B3CFD3F3D1D}">
      <dsp:nvSpPr>
        <dsp:cNvPr id="0" name=""/>
        <dsp:cNvSpPr/>
      </dsp:nvSpPr>
      <dsp:spPr>
        <a:xfrm>
          <a:off x="1078" y="1091624"/>
          <a:ext cx="1158491" cy="14554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Etude de marché</a:t>
          </a:r>
          <a:endParaRPr lang="en-US" sz="1500" kern="1200" dirty="0"/>
        </a:p>
      </dsp:txBody>
      <dsp:txXfrm>
        <a:off x="57631" y="1148177"/>
        <a:ext cx="1045385" cy="1342393"/>
      </dsp:txXfrm>
    </dsp:sp>
    <dsp:sp modelId="{A7D09F62-EC41-486A-8AFE-29A0160A781B}">
      <dsp:nvSpPr>
        <dsp:cNvPr id="0" name=""/>
        <dsp:cNvSpPr/>
      </dsp:nvSpPr>
      <dsp:spPr>
        <a:xfrm>
          <a:off x="1243729" y="1091624"/>
          <a:ext cx="1158491" cy="14554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</a:t>
          </a:r>
          <a:endParaRPr lang="en-US" sz="1500" kern="1200" dirty="0"/>
        </a:p>
      </dsp:txBody>
      <dsp:txXfrm>
        <a:off x="1300282" y="1148177"/>
        <a:ext cx="1045385" cy="1342393"/>
      </dsp:txXfrm>
    </dsp:sp>
    <dsp:sp modelId="{E2BCF863-D581-4B48-926A-21BE7AD6A766}">
      <dsp:nvSpPr>
        <dsp:cNvPr id="0" name=""/>
        <dsp:cNvSpPr/>
      </dsp:nvSpPr>
      <dsp:spPr>
        <a:xfrm>
          <a:off x="2486379" y="1091624"/>
          <a:ext cx="1158491" cy="14554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Création site</a:t>
          </a:r>
          <a:endParaRPr lang="en-US" sz="1500" kern="1200" dirty="0"/>
        </a:p>
      </dsp:txBody>
      <dsp:txXfrm>
        <a:off x="2542932" y="1148177"/>
        <a:ext cx="1045385" cy="1342393"/>
      </dsp:txXfrm>
    </dsp:sp>
    <dsp:sp modelId="{3FC9FF7B-BF84-40BC-B59D-BFB07831E504}">
      <dsp:nvSpPr>
        <dsp:cNvPr id="0" name=""/>
        <dsp:cNvSpPr/>
      </dsp:nvSpPr>
      <dsp:spPr>
        <a:xfrm>
          <a:off x="3729029" y="1091624"/>
          <a:ext cx="1158491" cy="14554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xxx</a:t>
          </a:r>
          <a:endParaRPr lang="en-US" sz="1500" kern="1200" dirty="0"/>
        </a:p>
      </dsp:txBody>
      <dsp:txXfrm>
        <a:off x="3785582" y="1148177"/>
        <a:ext cx="1045385" cy="1342393"/>
      </dsp:txXfrm>
    </dsp:sp>
    <dsp:sp modelId="{0658CB11-19B6-453B-863D-8AE59FDDCF6C}">
      <dsp:nvSpPr>
        <dsp:cNvPr id="0" name=""/>
        <dsp:cNvSpPr/>
      </dsp:nvSpPr>
      <dsp:spPr>
        <a:xfrm>
          <a:off x="4971679" y="1091624"/>
          <a:ext cx="1158491" cy="145549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xxx</a:t>
          </a:r>
          <a:endParaRPr lang="en-US" sz="1500" kern="1200" dirty="0"/>
        </a:p>
      </dsp:txBody>
      <dsp:txXfrm>
        <a:off x="5028232" y="1148177"/>
        <a:ext cx="1045385" cy="1342393"/>
      </dsp:txXfrm>
    </dsp:sp>
    <dsp:sp modelId="{5F26CD96-2391-46E6-8476-544B79A1EBBC}">
      <dsp:nvSpPr>
        <dsp:cNvPr id="0" name=""/>
        <dsp:cNvSpPr/>
      </dsp:nvSpPr>
      <dsp:spPr>
        <a:xfrm>
          <a:off x="6214329" y="1091624"/>
          <a:ext cx="1158491" cy="14554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xxx</a:t>
          </a:r>
          <a:endParaRPr lang="en-US" sz="1500" kern="1200" dirty="0"/>
        </a:p>
      </dsp:txBody>
      <dsp:txXfrm>
        <a:off x="6270882" y="1148177"/>
        <a:ext cx="1045385" cy="1342393"/>
      </dsp:txXfrm>
    </dsp:sp>
    <dsp:sp modelId="{EDBD4D7F-A462-40CC-AD8A-8F3B45BC86ED}">
      <dsp:nvSpPr>
        <dsp:cNvPr id="0" name=""/>
        <dsp:cNvSpPr/>
      </dsp:nvSpPr>
      <dsp:spPr>
        <a:xfrm>
          <a:off x="7456979" y="1091624"/>
          <a:ext cx="1158491" cy="14554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xxx</a:t>
          </a:r>
          <a:endParaRPr lang="en-US" sz="1500" kern="1200" dirty="0"/>
        </a:p>
      </dsp:txBody>
      <dsp:txXfrm>
        <a:off x="7513532" y="1148177"/>
        <a:ext cx="1045385" cy="1342393"/>
      </dsp:txXfrm>
    </dsp:sp>
    <dsp:sp modelId="{1ABEEE41-90B0-4783-B113-FAD88AFC9B1F}">
      <dsp:nvSpPr>
        <dsp:cNvPr id="0" name=""/>
        <dsp:cNvSpPr/>
      </dsp:nvSpPr>
      <dsp:spPr>
        <a:xfrm>
          <a:off x="8699630" y="1091624"/>
          <a:ext cx="1158491" cy="14554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xxx</a:t>
          </a:r>
          <a:endParaRPr lang="en-US" sz="1500" kern="1200" dirty="0"/>
        </a:p>
      </dsp:txBody>
      <dsp:txXfrm>
        <a:off x="8756183" y="1148177"/>
        <a:ext cx="1045385" cy="1342393"/>
      </dsp:txXfrm>
    </dsp:sp>
    <dsp:sp modelId="{4B40EE05-BC56-4E14-94B0-FCB95694CAD6}">
      <dsp:nvSpPr>
        <dsp:cNvPr id="0" name=""/>
        <dsp:cNvSpPr/>
      </dsp:nvSpPr>
      <dsp:spPr>
        <a:xfrm>
          <a:off x="9942280" y="1091624"/>
          <a:ext cx="1158491" cy="14554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Lancement du produit</a:t>
          </a:r>
          <a:endParaRPr lang="en-US" sz="1500" kern="1200" dirty="0"/>
        </a:p>
      </dsp:txBody>
      <dsp:txXfrm>
        <a:off x="9998833" y="1148177"/>
        <a:ext cx="1045385" cy="1342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80FCB-D6EA-41D7-BAB8-C7F218C83A3E}">
      <dsp:nvSpPr>
        <dsp:cNvPr id="0" name=""/>
        <dsp:cNvSpPr/>
      </dsp:nvSpPr>
      <dsp:spPr>
        <a:xfrm>
          <a:off x="1746631" y="2712202"/>
          <a:ext cx="1915806" cy="1651759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Segment 3</a:t>
          </a:r>
          <a:endParaRPr lang="en-US" sz="2700" kern="1200" dirty="0"/>
        </a:p>
      </dsp:txBody>
      <dsp:txXfrm>
        <a:off x="2043928" y="2968524"/>
        <a:ext cx="1321212" cy="1139115"/>
      </dsp:txXfrm>
    </dsp:sp>
    <dsp:sp modelId="{C464F848-D155-4A16-8DF9-43D197911E64}">
      <dsp:nvSpPr>
        <dsp:cNvPr id="0" name=""/>
        <dsp:cNvSpPr/>
      </dsp:nvSpPr>
      <dsp:spPr>
        <a:xfrm>
          <a:off x="1796401" y="3441420"/>
          <a:ext cx="224306" cy="1933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44D25-BA0A-4DB5-924A-7F69892EA421}">
      <dsp:nvSpPr>
        <dsp:cNvPr id="0" name=""/>
        <dsp:cNvSpPr/>
      </dsp:nvSpPr>
      <dsp:spPr>
        <a:xfrm>
          <a:off x="108991" y="1825008"/>
          <a:ext cx="1915806" cy="165175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8FB28-06C0-49F6-AC80-324340D549FA}">
      <dsp:nvSpPr>
        <dsp:cNvPr id="0" name=""/>
        <dsp:cNvSpPr/>
      </dsp:nvSpPr>
      <dsp:spPr>
        <a:xfrm>
          <a:off x="1413240" y="3258570"/>
          <a:ext cx="224306" cy="1933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230004"/>
              <a:satOff val="0"/>
              <a:lumOff val="-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0C594-C303-4E12-93B0-2437A9194298}">
      <dsp:nvSpPr>
        <dsp:cNvPr id="0" name=""/>
        <dsp:cNvSpPr/>
      </dsp:nvSpPr>
      <dsp:spPr>
        <a:xfrm>
          <a:off x="3378817" y="1805371"/>
          <a:ext cx="1915806" cy="1651759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575011"/>
            <a:satOff val="0"/>
            <a:lumOff val="-8824"/>
            <a:alphaOff val="0"/>
          </a:schemeClr>
        </a:solidFill>
        <a:ln w="19050" cap="flat" cmpd="sng" algn="ctr">
          <a:solidFill>
            <a:schemeClr val="accent4">
              <a:hueOff val="575011"/>
              <a:satOff val="0"/>
              <a:lumOff val="-8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Segment 2</a:t>
          </a:r>
          <a:endParaRPr lang="en-US" sz="2700" kern="1200" dirty="0"/>
        </a:p>
      </dsp:txBody>
      <dsp:txXfrm>
        <a:off x="3676114" y="2061693"/>
        <a:ext cx="1321212" cy="1139115"/>
      </dsp:txXfrm>
    </dsp:sp>
    <dsp:sp modelId="{ED757A54-462D-40B1-A82A-E0BCF6C2F5CE}">
      <dsp:nvSpPr>
        <dsp:cNvPr id="0" name=""/>
        <dsp:cNvSpPr/>
      </dsp:nvSpPr>
      <dsp:spPr>
        <a:xfrm>
          <a:off x="4688519" y="3237187"/>
          <a:ext cx="224306" cy="1933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460009"/>
              <a:satOff val="0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53423-BA9F-4C5F-AF31-F38CC0385485}">
      <dsp:nvSpPr>
        <dsp:cNvPr id="0" name=""/>
        <dsp:cNvSpPr/>
      </dsp:nvSpPr>
      <dsp:spPr>
        <a:xfrm>
          <a:off x="5011002" y="2712202"/>
          <a:ext cx="1915806" cy="165175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575011"/>
              <a:satOff val="0"/>
              <a:lumOff val="-8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D9BCA-43CD-4A7E-AF02-FD159A270111}">
      <dsp:nvSpPr>
        <dsp:cNvPr id="0" name=""/>
        <dsp:cNvSpPr/>
      </dsp:nvSpPr>
      <dsp:spPr>
        <a:xfrm>
          <a:off x="5060772" y="3441420"/>
          <a:ext cx="224306" cy="1933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690013"/>
              <a:satOff val="0"/>
              <a:lumOff val="-1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7B044-EAE8-43A4-A3E6-158E70BDB125}">
      <dsp:nvSpPr>
        <dsp:cNvPr id="0" name=""/>
        <dsp:cNvSpPr/>
      </dsp:nvSpPr>
      <dsp:spPr>
        <a:xfrm>
          <a:off x="1746631" y="902467"/>
          <a:ext cx="1915806" cy="1651759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1150022"/>
            <a:satOff val="0"/>
            <a:lumOff val="-17647"/>
            <a:alphaOff val="0"/>
          </a:schemeClr>
        </a:solidFill>
        <a:ln w="19050" cap="flat" cmpd="sng" algn="ctr">
          <a:solidFill>
            <a:schemeClr val="accent4">
              <a:hueOff val="1150022"/>
              <a:satOff val="0"/>
              <a:lumOff val="-17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Segment 1</a:t>
          </a:r>
          <a:endParaRPr lang="en-US" sz="2700" kern="1200" dirty="0"/>
        </a:p>
      </dsp:txBody>
      <dsp:txXfrm>
        <a:off x="2043928" y="1158789"/>
        <a:ext cx="1321212" cy="1139115"/>
      </dsp:txXfrm>
    </dsp:sp>
    <dsp:sp modelId="{4FA1E3A0-4FBA-46A4-A707-FA4A4FBB186E}">
      <dsp:nvSpPr>
        <dsp:cNvPr id="0" name=""/>
        <dsp:cNvSpPr/>
      </dsp:nvSpPr>
      <dsp:spPr>
        <a:xfrm>
          <a:off x="3045425" y="938251"/>
          <a:ext cx="224306" cy="1933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920018"/>
              <a:satOff val="0"/>
              <a:lumOff val="-1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4C7A5-3E0F-42E0-8ED7-0A522A37DC72}">
      <dsp:nvSpPr>
        <dsp:cNvPr id="0" name=""/>
        <dsp:cNvSpPr/>
      </dsp:nvSpPr>
      <dsp:spPr>
        <a:xfrm>
          <a:off x="3378817" y="0"/>
          <a:ext cx="1915806" cy="165175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1150022"/>
              <a:satOff val="0"/>
              <a:lumOff val="-17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87970-DBB9-4D4E-88B1-385B4170314D}">
      <dsp:nvSpPr>
        <dsp:cNvPr id="0" name=""/>
        <dsp:cNvSpPr/>
      </dsp:nvSpPr>
      <dsp:spPr>
        <a:xfrm>
          <a:off x="3435404" y="725290"/>
          <a:ext cx="224306" cy="1933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1150022"/>
              <a:satOff val="0"/>
              <a:lumOff val="-17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E5F86-A76B-4753-A171-42DBA41701DB}">
      <dsp:nvSpPr>
        <dsp:cNvPr id="0" name=""/>
        <dsp:cNvSpPr/>
      </dsp:nvSpPr>
      <dsp:spPr>
        <a:xfrm>
          <a:off x="834" y="273955"/>
          <a:ext cx="3254552" cy="19527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 smtClean="0"/>
            <a:t>Opportunités (décrire)</a:t>
          </a:r>
          <a:endParaRPr lang="en-US" sz="3900" kern="1200" dirty="0"/>
        </a:p>
      </dsp:txBody>
      <dsp:txXfrm>
        <a:off x="834" y="273955"/>
        <a:ext cx="3254552" cy="1952731"/>
      </dsp:txXfrm>
    </dsp:sp>
    <dsp:sp modelId="{42EDF49E-51CD-4D28-A0B2-E0FE340D0760}">
      <dsp:nvSpPr>
        <dsp:cNvPr id="0" name=""/>
        <dsp:cNvSpPr/>
      </dsp:nvSpPr>
      <dsp:spPr>
        <a:xfrm>
          <a:off x="3580842" y="273955"/>
          <a:ext cx="3254552" cy="19527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 smtClean="0"/>
            <a:t>Menaces externes (décrire)</a:t>
          </a:r>
          <a:endParaRPr lang="en-US" sz="3900" kern="1200" dirty="0"/>
        </a:p>
      </dsp:txBody>
      <dsp:txXfrm>
        <a:off x="3580842" y="273955"/>
        <a:ext cx="3254552" cy="1952731"/>
      </dsp:txXfrm>
    </dsp:sp>
    <dsp:sp modelId="{D244C6EA-FBA6-4C96-962E-F6C53FD17427}">
      <dsp:nvSpPr>
        <dsp:cNvPr id="0" name=""/>
        <dsp:cNvSpPr/>
      </dsp:nvSpPr>
      <dsp:spPr>
        <a:xfrm>
          <a:off x="834" y="2552142"/>
          <a:ext cx="3254552" cy="19527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 smtClean="0"/>
            <a:t>Forces internes (décrire)</a:t>
          </a:r>
          <a:endParaRPr lang="en-US" sz="3900" kern="1200" dirty="0"/>
        </a:p>
      </dsp:txBody>
      <dsp:txXfrm>
        <a:off x="834" y="2552142"/>
        <a:ext cx="3254552" cy="1952731"/>
      </dsp:txXfrm>
    </dsp:sp>
    <dsp:sp modelId="{A24BEF0D-AC8B-4A1C-8F39-1427AC5C41D2}">
      <dsp:nvSpPr>
        <dsp:cNvPr id="0" name=""/>
        <dsp:cNvSpPr/>
      </dsp:nvSpPr>
      <dsp:spPr>
        <a:xfrm>
          <a:off x="3580842" y="2552142"/>
          <a:ext cx="3254552" cy="19527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 smtClean="0"/>
            <a:t>Faiblesses internes (décrire)</a:t>
          </a:r>
          <a:endParaRPr lang="en-US" sz="3900" kern="1200" dirty="0"/>
        </a:p>
      </dsp:txBody>
      <dsp:txXfrm>
        <a:off x="3580842" y="2552142"/>
        <a:ext cx="3254552" cy="19527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42F22-4178-4759-9990-3DA30559C361}">
      <dsp:nvSpPr>
        <dsp:cNvPr id="0" name=""/>
        <dsp:cNvSpPr/>
      </dsp:nvSpPr>
      <dsp:spPr>
        <a:xfrm rot="5400000">
          <a:off x="5827926" y="-2649637"/>
          <a:ext cx="1029975" cy="659064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Un service accessible, performant…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Un avantage concurrentiel important…</a:t>
          </a:r>
          <a:endParaRPr lang="en-US" sz="2700" kern="1200" dirty="0"/>
        </a:p>
      </dsp:txBody>
      <dsp:txXfrm rot="-5400000">
        <a:off x="3047591" y="180977"/>
        <a:ext cx="6540368" cy="929417"/>
      </dsp:txXfrm>
    </dsp:sp>
    <dsp:sp modelId="{9D0EFE90-FE3A-4360-9246-E26BB1A60B4C}">
      <dsp:nvSpPr>
        <dsp:cNvPr id="0" name=""/>
        <dsp:cNvSpPr/>
      </dsp:nvSpPr>
      <dsp:spPr>
        <a:xfrm>
          <a:off x="659647" y="1950"/>
          <a:ext cx="2387943" cy="12874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Offre de valeur</a:t>
          </a:r>
          <a:endParaRPr lang="en-US" sz="2800" kern="1200" dirty="0"/>
        </a:p>
      </dsp:txBody>
      <dsp:txXfrm>
        <a:off x="722496" y="64799"/>
        <a:ext cx="2262245" cy="1161771"/>
      </dsp:txXfrm>
    </dsp:sp>
    <dsp:sp modelId="{F61EF463-7D8C-4CF5-9E5A-0A189378558F}">
      <dsp:nvSpPr>
        <dsp:cNvPr id="0" name=""/>
        <dsp:cNvSpPr/>
      </dsp:nvSpPr>
      <dsp:spPr>
        <a:xfrm rot="5400000">
          <a:off x="5827926" y="-1297794"/>
          <a:ext cx="1029975" cy="6590647"/>
        </a:xfrm>
        <a:prstGeom prst="round2SameRect">
          <a:avLst/>
        </a:prstGeom>
        <a:solidFill>
          <a:schemeClr val="accent4">
            <a:tint val="40000"/>
            <a:alpha val="90000"/>
            <a:hueOff val="559605"/>
            <a:satOff val="-26569"/>
            <a:lumOff val="-1949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559605"/>
              <a:satOff val="-26569"/>
              <a:lumOff val="-19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Une organisation peu coûteuse…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Des investissements réduits…</a:t>
          </a:r>
          <a:endParaRPr lang="en-US" sz="2700" kern="1200" dirty="0"/>
        </a:p>
      </dsp:txBody>
      <dsp:txXfrm rot="-5400000">
        <a:off x="3047591" y="1532820"/>
        <a:ext cx="6540368" cy="929417"/>
      </dsp:txXfrm>
    </dsp:sp>
    <dsp:sp modelId="{BA6A2556-D41B-44E8-9B4D-527835824A2F}">
      <dsp:nvSpPr>
        <dsp:cNvPr id="0" name=""/>
        <dsp:cNvSpPr/>
      </dsp:nvSpPr>
      <dsp:spPr>
        <a:xfrm>
          <a:off x="659647" y="1353794"/>
          <a:ext cx="2387943" cy="1287469"/>
        </a:xfrm>
        <a:prstGeom prst="roundRect">
          <a:avLst/>
        </a:prstGeom>
        <a:solidFill>
          <a:schemeClr val="accent4">
            <a:hueOff val="575011"/>
            <a:satOff val="0"/>
            <a:lumOff val="-8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Organisation</a:t>
          </a:r>
          <a:endParaRPr lang="en-US" sz="2800" kern="1200" dirty="0"/>
        </a:p>
      </dsp:txBody>
      <dsp:txXfrm>
        <a:off x="722496" y="1416643"/>
        <a:ext cx="2262245" cy="1161771"/>
      </dsp:txXfrm>
    </dsp:sp>
    <dsp:sp modelId="{273FA1A5-8EF6-4F39-8591-8542F8C28C7D}">
      <dsp:nvSpPr>
        <dsp:cNvPr id="0" name=""/>
        <dsp:cNvSpPr/>
      </dsp:nvSpPr>
      <dsp:spPr>
        <a:xfrm rot="5400000">
          <a:off x="5827926" y="54048"/>
          <a:ext cx="1029975" cy="6590647"/>
        </a:xfrm>
        <a:prstGeom prst="round2SameRect">
          <a:avLst/>
        </a:prstGeom>
        <a:solidFill>
          <a:schemeClr val="accent4">
            <a:tint val="40000"/>
            <a:alpha val="90000"/>
            <a:hueOff val="1119210"/>
            <a:satOff val="-53137"/>
            <a:lumOff val="-3898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1119210"/>
              <a:satOff val="-53137"/>
              <a:lumOff val="-38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Une trésorerie préservée…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700" kern="1200" dirty="0" smtClean="0"/>
            <a:t>Un endettement raisonnable…</a:t>
          </a:r>
          <a:endParaRPr lang="en-US" sz="2700" kern="1200" dirty="0"/>
        </a:p>
      </dsp:txBody>
      <dsp:txXfrm rot="-5400000">
        <a:off x="3047591" y="2884663"/>
        <a:ext cx="6540368" cy="929417"/>
      </dsp:txXfrm>
    </dsp:sp>
    <dsp:sp modelId="{95C9690B-26C3-48B9-A33D-D47FD55B2BE6}">
      <dsp:nvSpPr>
        <dsp:cNvPr id="0" name=""/>
        <dsp:cNvSpPr/>
      </dsp:nvSpPr>
      <dsp:spPr>
        <a:xfrm>
          <a:off x="659647" y="2705637"/>
          <a:ext cx="2387943" cy="1287469"/>
        </a:xfrm>
        <a:prstGeom prst="roundRect">
          <a:avLst/>
        </a:prstGeom>
        <a:solidFill>
          <a:schemeClr val="accent4">
            <a:hueOff val="1150022"/>
            <a:satOff val="0"/>
            <a:lumOff val="-176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Gains financiers</a:t>
          </a:r>
          <a:endParaRPr lang="en-US" sz="2800" kern="1200" dirty="0"/>
        </a:p>
      </dsp:txBody>
      <dsp:txXfrm>
        <a:off x="722496" y="2768486"/>
        <a:ext cx="2262245" cy="1161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07/03/18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07/03/18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07/03/18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07/03/18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07/03/18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07/03/18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07/03/18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07/03/18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07/03/18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07/03/18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07/03/18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07/03/18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hyperlink" Target="https://www.creerentreprise.fr/segment-strategique-clientele-definit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reerentreprise.fr/prescripteur-preconisateur-definition-commerce-marketing/" TargetMode="External"/><Relationship Id="rId3" Type="http://schemas.openxmlformats.org/officeDocument/2006/relationships/hyperlink" Target="https://www.creerentreprise.fr/les-differents-canaux-de-distribution-court-long-direc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Nom du projet</a:t>
            </a:r>
            <a:br>
              <a:rPr lang="fr-FR" dirty="0" smtClean="0"/>
            </a:br>
            <a:r>
              <a:rPr lang="fr-FR" sz="4800" dirty="0" smtClean="0"/>
              <a:t>business plan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975995"/>
          </a:xfrm>
        </p:spPr>
        <p:txBody>
          <a:bodyPr>
            <a:normAutofit/>
          </a:bodyPr>
          <a:lstStyle/>
          <a:p>
            <a:r>
              <a:rPr lang="fr-FR" dirty="0" smtClean="0"/>
              <a:t>Projet porté par </a:t>
            </a:r>
          </a:p>
          <a:p>
            <a:r>
              <a:rPr lang="fr-FR" dirty="0" smtClean="0"/>
              <a:t>Date</a:t>
            </a:r>
          </a:p>
          <a:p>
            <a:r>
              <a:rPr lang="fr-FR" i="1" dirty="0" smtClean="0"/>
              <a:t>Logo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9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consommateurs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/>
              <a:t>Les décrire</a:t>
            </a:r>
          </a:p>
          <a:p>
            <a:pPr lvl="0"/>
            <a:r>
              <a:rPr lang="fr-FR" dirty="0" smtClean="0"/>
              <a:t>Comportement</a:t>
            </a:r>
          </a:p>
          <a:p>
            <a:pPr lvl="0"/>
            <a:r>
              <a:rPr lang="fr-FR" dirty="0" smtClean="0"/>
              <a:t>Introduire les différents segments de consommateurs</a:t>
            </a:r>
          </a:p>
          <a:p>
            <a:pPr lvl="0"/>
            <a:r>
              <a:rPr lang="fr-FR" dirty="0" smtClean="0"/>
              <a:t>Exemple de profil-type de consommateur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8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 du marché</a:t>
            </a:r>
            <a:endParaRPr lang="en-US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582624351"/>
              </p:ext>
            </p:extLst>
          </p:nvPr>
        </p:nvGraphicFramePr>
        <p:xfrm>
          <a:off x="1378856" y="1817914"/>
          <a:ext cx="7035801" cy="436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8501743" y="1965960"/>
            <a:ext cx="3189513" cy="4038600"/>
          </a:xfrm>
        </p:spPr>
        <p:txBody>
          <a:bodyPr>
            <a:normAutofit/>
          </a:bodyPr>
          <a:lstStyle/>
          <a:p>
            <a:pPr lvl="0"/>
            <a:r>
              <a:rPr lang="fr-FR" dirty="0" smtClean="0"/>
              <a:t>Texte descriptif</a:t>
            </a:r>
          </a:p>
          <a:p>
            <a:pPr lvl="0"/>
            <a:r>
              <a:rPr lang="fr-FR" dirty="0" smtClean="0"/>
              <a:t>Insister sur les segments porteurs</a:t>
            </a:r>
          </a:p>
          <a:p>
            <a:pPr lvl="0"/>
            <a:r>
              <a:rPr lang="fr-FR" dirty="0" smtClean="0">
                <a:hlinkClick r:id="rId7"/>
              </a:rPr>
              <a:t>Lisez cet article</a:t>
            </a:r>
            <a:r>
              <a:rPr lang="fr-FR" dirty="0" smtClean="0"/>
              <a:t> pour vous aider</a:t>
            </a:r>
            <a:endParaRPr lang="en-US" dirty="0"/>
          </a:p>
        </p:txBody>
      </p:sp>
      <p:sp>
        <p:nvSpPr>
          <p:cNvPr id="7" name="Flèche droite 6"/>
          <p:cNvSpPr/>
          <p:nvPr/>
        </p:nvSpPr>
        <p:spPr>
          <a:xfrm rot="1536028">
            <a:off x="2388171" y="2696675"/>
            <a:ext cx="1023689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001487" y="2024739"/>
            <a:ext cx="1763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Segment retenu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709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intervenants sur le marché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Fournisseurs</a:t>
            </a:r>
          </a:p>
          <a:p>
            <a:pPr lvl="0"/>
            <a:r>
              <a:rPr lang="fr-FR" dirty="0" smtClean="0"/>
              <a:t>Concurrents</a:t>
            </a:r>
          </a:p>
          <a:p>
            <a:pPr lvl="1"/>
            <a:r>
              <a:rPr lang="fr-FR" dirty="0" smtClean="0"/>
              <a:t>Taille</a:t>
            </a:r>
          </a:p>
          <a:p>
            <a:pPr lvl="1"/>
            <a:r>
              <a:rPr lang="fr-FR" dirty="0" smtClean="0"/>
              <a:t>Positionnement</a:t>
            </a:r>
          </a:p>
          <a:p>
            <a:pPr lvl="1"/>
            <a:r>
              <a:rPr lang="fr-FR" dirty="0" smtClean="0"/>
              <a:t>Les classer visuellement</a:t>
            </a:r>
          </a:p>
          <a:p>
            <a:pPr lvl="0"/>
            <a:r>
              <a:rPr lang="fr-FR" dirty="0" smtClean="0"/>
              <a:t>Prescripteurs / </a:t>
            </a:r>
            <a:r>
              <a:rPr lang="fr-FR" dirty="0" smtClean="0">
                <a:hlinkClick r:id="rId2"/>
              </a:rPr>
              <a:t>préconisateurs</a:t>
            </a:r>
            <a:endParaRPr lang="fr-FR" dirty="0" smtClean="0"/>
          </a:p>
          <a:p>
            <a:pPr lvl="0"/>
            <a:r>
              <a:rPr lang="fr-FR" dirty="0" smtClean="0"/>
              <a:t>Les </a:t>
            </a:r>
            <a:r>
              <a:rPr lang="fr-FR" dirty="0" smtClean="0">
                <a:hlinkClick r:id="rId3"/>
              </a:rPr>
              <a:t>circuits de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2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Positionnement </a:t>
            </a:r>
            <a:r>
              <a:rPr lang="fr-FR" dirty="0" err="1" smtClean="0"/>
              <a:t>strategique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Résumer en une phrase le positionnement stratégique </a:t>
            </a:r>
            <a:r>
              <a:rPr lang="fr-FR" dirty="0" smtClean="0"/>
              <a:t>retenu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168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stratégique</a:t>
            </a:r>
            <a:endParaRPr 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4242354119"/>
              </p:ext>
            </p:extLst>
          </p:nvPr>
        </p:nvGraphicFramePr>
        <p:xfrm>
          <a:off x="2427513" y="1752600"/>
          <a:ext cx="6836229" cy="4778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17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Notre positionnement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r-FR" dirty="0" smtClean="0"/>
              <a:t>Description du positionnement retenu en 140 caractères</a:t>
            </a:r>
          </a:p>
          <a:p>
            <a:r>
              <a:rPr lang="fr-FR" dirty="0" smtClean="0"/>
              <a:t>La cible :</a:t>
            </a:r>
          </a:p>
          <a:p>
            <a:r>
              <a:rPr lang="fr-FR" dirty="0" smtClean="0"/>
              <a:t>Le produit ou service :</a:t>
            </a:r>
          </a:p>
          <a:p>
            <a:r>
              <a:rPr lang="fr-FR" dirty="0" smtClean="0"/>
              <a:t>Le prix :</a:t>
            </a:r>
          </a:p>
          <a:p>
            <a:r>
              <a:rPr lang="fr-FR" dirty="0" smtClean="0"/>
              <a:t>Le mode distribution :</a:t>
            </a:r>
          </a:p>
          <a:p>
            <a:r>
              <a:rPr lang="fr-FR" dirty="0" smtClean="0"/>
              <a:t>Le mode de communication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6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modèle économique</a:t>
            </a:r>
            <a:endParaRPr lang="en-US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887943464"/>
              </p:ext>
            </p:extLst>
          </p:nvPr>
        </p:nvGraphicFramePr>
        <p:xfrm>
          <a:off x="620485" y="2264229"/>
          <a:ext cx="10297886" cy="3995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46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Stratégie de conquête commerciale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r-FR" dirty="0" smtClean="0"/>
              <a:t>Exposer le plan d’actions commerciales et les coûts correspondants.</a:t>
            </a:r>
          </a:p>
          <a:p>
            <a:pPr marL="45720" indent="0">
              <a:buNone/>
            </a:pPr>
            <a:r>
              <a:rPr lang="fr-FR" dirty="0" smtClean="0"/>
              <a:t>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0119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Résumer en une phrase le type d’organisation retenu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7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organisation générale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Organisation administrative :</a:t>
            </a:r>
          </a:p>
          <a:p>
            <a:pPr lvl="1"/>
            <a:r>
              <a:rPr lang="fr-FR" dirty="0" smtClean="0"/>
              <a:t>Statut juridique</a:t>
            </a:r>
          </a:p>
          <a:p>
            <a:pPr lvl="1"/>
            <a:r>
              <a:rPr lang="fr-FR" dirty="0" smtClean="0"/>
              <a:t>Locaux</a:t>
            </a:r>
          </a:p>
          <a:p>
            <a:pPr lvl="1"/>
            <a:r>
              <a:rPr lang="fr-FR" dirty="0" smtClean="0"/>
              <a:t>Direction</a:t>
            </a:r>
          </a:p>
          <a:p>
            <a:pPr lvl="1"/>
            <a:endParaRPr lang="fr-FR" dirty="0"/>
          </a:p>
          <a:p>
            <a:r>
              <a:rPr lang="fr-FR" dirty="0" smtClean="0"/>
              <a:t>Justifier les choix</a:t>
            </a:r>
          </a:p>
        </p:txBody>
      </p:sp>
    </p:spTree>
    <p:extLst>
      <p:ext uri="{BB962C8B-B14F-4D97-AF65-F5344CB8AC3E}">
        <p14:creationId xmlns:p14="http://schemas.microsoft.com/office/powerpoint/2010/main" val="285316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Genèse de l’idée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Rappeler l’historique du projet</a:t>
            </a:r>
          </a:p>
          <a:p>
            <a:r>
              <a:rPr lang="fr-FR" dirty="0" smtClean="0"/>
              <a:t>L’opportunité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77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organisation productive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Décrire le cycle de production</a:t>
            </a:r>
          </a:p>
          <a:p>
            <a:r>
              <a:rPr lang="fr-FR" dirty="0" smtClean="0"/>
              <a:t>Montrer la saisonnalité</a:t>
            </a:r>
          </a:p>
          <a:p>
            <a:r>
              <a:rPr lang="fr-FR" dirty="0" smtClean="0"/>
              <a:t>Justifier les choix</a:t>
            </a:r>
          </a:p>
        </p:txBody>
      </p:sp>
    </p:spTree>
    <p:extLst>
      <p:ext uri="{BB962C8B-B14F-4D97-AF65-F5344CB8AC3E}">
        <p14:creationId xmlns:p14="http://schemas.microsoft.com/office/powerpoint/2010/main" val="13856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organisation support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Répartition des tâches support :</a:t>
            </a:r>
          </a:p>
          <a:p>
            <a:pPr lvl="1"/>
            <a:r>
              <a:rPr lang="fr-FR" dirty="0" smtClean="0"/>
              <a:t>Gestion, comptabilité</a:t>
            </a:r>
          </a:p>
          <a:p>
            <a:pPr lvl="1"/>
            <a:r>
              <a:rPr lang="fr-FR" dirty="0" smtClean="0"/>
              <a:t>Marketing, communication</a:t>
            </a:r>
          </a:p>
          <a:p>
            <a:pPr lvl="1"/>
            <a:r>
              <a:rPr lang="fr-FR" dirty="0" smtClean="0"/>
              <a:t>Logistique</a:t>
            </a:r>
          </a:p>
          <a:p>
            <a:pPr lvl="1"/>
            <a:r>
              <a:rPr lang="fr-FR" dirty="0" smtClean="0"/>
              <a:t>Informatique</a:t>
            </a:r>
          </a:p>
          <a:p>
            <a:pPr lvl="1"/>
            <a:endParaRPr lang="fr-FR" dirty="0"/>
          </a:p>
          <a:p>
            <a:r>
              <a:rPr lang="fr-FR" dirty="0" smtClean="0"/>
              <a:t>Justifier les choix</a:t>
            </a:r>
          </a:p>
        </p:txBody>
      </p:sp>
    </p:spTree>
    <p:extLst>
      <p:ext uri="{BB962C8B-B14F-4D97-AF65-F5344CB8AC3E}">
        <p14:creationId xmlns:p14="http://schemas.microsoft.com/office/powerpoint/2010/main" val="2599154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FINANCIERE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69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Besoins et ressources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Extraire des données du plan financier </a:t>
            </a:r>
          </a:p>
        </p:txBody>
      </p:sp>
    </p:spTree>
    <p:extLst>
      <p:ext uri="{BB962C8B-B14F-4D97-AF65-F5344CB8AC3E}">
        <p14:creationId xmlns:p14="http://schemas.microsoft.com/office/powerpoint/2010/main" val="1726000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Projections de chiffre d’affaires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Extraire des données du plan financier, les présenter sous forme </a:t>
            </a:r>
            <a:r>
              <a:rPr lang="fr-FR" dirty="0" smtClean="0"/>
              <a:t>visuelle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4409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Charges directes et indirectes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Calcul des marges</a:t>
            </a:r>
          </a:p>
          <a:p>
            <a:r>
              <a:rPr lang="fr-FR" dirty="0" smtClean="0"/>
              <a:t>Présentation des principales dépenses</a:t>
            </a:r>
          </a:p>
          <a:p>
            <a:r>
              <a:rPr lang="fr-FR" dirty="0" smtClean="0"/>
              <a:t>Présenter le calcul du point mort (seuil de rentabilité)</a:t>
            </a:r>
          </a:p>
          <a:p>
            <a:r>
              <a:rPr lang="fr-FR" dirty="0"/>
              <a:t>Extraire des données du plan financier </a:t>
            </a:r>
            <a:r>
              <a:rPr lang="fr-FR" dirty="0" smtClean="0"/>
              <a:t>; voir </a:t>
            </a:r>
            <a:r>
              <a:rPr lang="fr-FR" dirty="0" smtClean="0"/>
              <a:t>notre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25697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Projections de rentabilité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Extraire </a:t>
            </a:r>
            <a:r>
              <a:rPr lang="fr-FR" dirty="0"/>
              <a:t>des données du plan financier </a:t>
            </a:r>
          </a:p>
        </p:txBody>
      </p:sp>
    </p:spTree>
    <p:extLst>
      <p:ext uri="{BB962C8B-B14F-4D97-AF65-F5344CB8AC3E}">
        <p14:creationId xmlns:p14="http://schemas.microsoft.com/office/powerpoint/2010/main" val="1462222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dont nous avons besoin 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Exposer clairement les besoins financiers</a:t>
            </a:r>
          </a:p>
          <a:p>
            <a:r>
              <a:rPr lang="fr-FR" dirty="0" smtClean="0"/>
              <a:t>Rappeler le montage financier et juridique</a:t>
            </a:r>
          </a:p>
          <a:p>
            <a:r>
              <a:rPr lang="fr-FR" dirty="0" smtClean="0"/>
              <a:t>Rappeler le planning de démarrage</a:t>
            </a:r>
          </a:p>
        </p:txBody>
      </p:sp>
    </p:spTree>
    <p:extLst>
      <p:ext uri="{BB962C8B-B14F-4D97-AF65-F5344CB8AC3E}">
        <p14:creationId xmlns:p14="http://schemas.microsoft.com/office/powerpoint/2010/main" val="1570105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risques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36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risques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Risques mineurs :</a:t>
            </a:r>
          </a:p>
          <a:p>
            <a:r>
              <a:rPr lang="fr-FR" dirty="0" smtClean="0"/>
              <a:t>Risques à suivre : </a:t>
            </a:r>
          </a:p>
          <a:p>
            <a:r>
              <a:rPr lang="fr-FR" dirty="0" smtClean="0"/>
              <a:t>Risques à traiter :</a:t>
            </a:r>
          </a:p>
          <a:p>
            <a:r>
              <a:rPr lang="fr-FR" dirty="0" smtClean="0"/>
              <a:t>Stratégie de traitement des risques </a:t>
            </a:r>
            <a:r>
              <a:rPr lang="fr-FR" dirty="0" smtClean="0"/>
              <a:t>: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6110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Phrase descriptive du </a:t>
            </a:r>
            <a:r>
              <a:rPr lang="fr-FR" dirty="0" smtClean="0"/>
              <a:t>projet en 140 caractères</a:t>
            </a:r>
            <a:endParaRPr lang="fr-FR" dirty="0"/>
          </a:p>
          <a:p>
            <a:pPr lvl="0"/>
            <a:r>
              <a:rPr lang="fr-FR" dirty="0" smtClean="0"/>
              <a:t>Problématique du projet</a:t>
            </a:r>
            <a:endParaRPr lang="en-US" dirty="0"/>
          </a:p>
          <a:p>
            <a:pPr lvl="0"/>
            <a:r>
              <a:rPr lang="fr-FR" dirty="0"/>
              <a:t>Types de produits ou de services</a:t>
            </a:r>
            <a:endParaRPr lang="en-US" dirty="0"/>
          </a:p>
          <a:p>
            <a:pPr lvl="0"/>
            <a:r>
              <a:rPr lang="fr-FR" dirty="0"/>
              <a:t>Type de clientèle</a:t>
            </a:r>
            <a:endParaRPr lang="en-US" dirty="0"/>
          </a:p>
          <a:p>
            <a:pPr lvl="0"/>
            <a:r>
              <a:rPr lang="fr-FR" dirty="0"/>
              <a:t>Localisation</a:t>
            </a:r>
            <a:endParaRPr lang="en-US" dirty="0"/>
          </a:p>
          <a:p>
            <a:r>
              <a:rPr lang="fr-FR" dirty="0" smtClean="0"/>
              <a:t>Enjeux de développement futur</a:t>
            </a:r>
          </a:p>
          <a:p>
            <a:r>
              <a:rPr lang="fr-FR" dirty="0" smtClean="0"/>
              <a:t>Photo illustrative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63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Conclure en étant convaincant</a:t>
            </a:r>
          </a:p>
        </p:txBody>
      </p:sp>
    </p:spTree>
    <p:extLst>
      <p:ext uri="{BB962C8B-B14F-4D97-AF65-F5344CB8AC3E}">
        <p14:creationId xmlns:p14="http://schemas.microsoft.com/office/powerpoint/2010/main" val="400645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Où en sommes-nous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Décrire l’état d’avancement du projet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322063143"/>
              </p:ext>
            </p:extLst>
          </p:nvPr>
        </p:nvGraphicFramePr>
        <p:xfrm>
          <a:off x="534977" y="2457253"/>
          <a:ext cx="11101851" cy="363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èche droite 4"/>
          <p:cNvSpPr/>
          <p:nvPr/>
        </p:nvSpPr>
        <p:spPr>
          <a:xfrm rot="16200000">
            <a:off x="5872126" y="5328671"/>
            <a:ext cx="491291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5236030" y="5753931"/>
            <a:ext cx="1763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Stade actuel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0106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des créateurs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CV </a:t>
            </a:r>
            <a:r>
              <a:rPr lang="fr-FR" dirty="0" err="1" smtClean="0"/>
              <a:t>succint</a:t>
            </a:r>
            <a:endParaRPr lang="fr-FR" dirty="0" smtClean="0"/>
          </a:p>
          <a:p>
            <a:pPr lvl="1"/>
            <a:r>
              <a:rPr lang="fr-FR" dirty="0" smtClean="0"/>
              <a:t>Formation</a:t>
            </a:r>
          </a:p>
          <a:p>
            <a:pPr lvl="1"/>
            <a:r>
              <a:rPr lang="fr-FR" dirty="0" smtClean="0"/>
              <a:t>Compétences</a:t>
            </a:r>
          </a:p>
          <a:p>
            <a:pPr lvl="1"/>
            <a:r>
              <a:rPr lang="fr-FR" dirty="0" smtClean="0"/>
              <a:t>Principales expériences</a:t>
            </a:r>
            <a:endParaRPr lang="en-US" dirty="0"/>
          </a:p>
          <a:p>
            <a:pPr lvl="0"/>
            <a:r>
              <a:rPr lang="fr-FR" dirty="0" smtClean="0"/>
              <a:t>Insister sur la cohérence profil/projet</a:t>
            </a:r>
          </a:p>
          <a:p>
            <a:pPr lvl="0"/>
            <a:r>
              <a:rPr lang="fr-FR" dirty="0" smtClean="0"/>
              <a:t>Points forts et points faibles des créateurs (ne pas occulter les points faibles mais proposer des solutions)</a:t>
            </a:r>
          </a:p>
          <a:p>
            <a:pPr lvl="0"/>
            <a:r>
              <a:rPr lang="fr-FR" dirty="0" smtClean="0"/>
              <a:t>Ambitions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9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des soutiens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Soutiens</a:t>
            </a:r>
          </a:p>
          <a:p>
            <a:pPr lvl="0"/>
            <a:r>
              <a:rPr lang="fr-FR" dirty="0" smtClean="0"/>
              <a:t>Partenaires</a:t>
            </a:r>
          </a:p>
          <a:p>
            <a:pPr lvl="0"/>
            <a:r>
              <a:rPr lang="fr-FR" dirty="0" smtClean="0"/>
              <a:t>Prescripteurs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9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marche, l’environnement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Décrire l’objectif de marché à 3 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2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méthode d’étude de marché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Citez les méthodes que vous avez utilisées et justifiez-les</a:t>
            </a:r>
          </a:p>
        </p:txBody>
      </p:sp>
    </p:spTree>
    <p:extLst>
      <p:ext uri="{BB962C8B-B14F-4D97-AF65-F5344CB8AC3E}">
        <p14:creationId xmlns:p14="http://schemas.microsoft.com/office/powerpoint/2010/main" val="5622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marché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De quel marché parle-t-on exactement ? </a:t>
            </a:r>
            <a:r>
              <a:rPr lang="fr-FR" dirty="0"/>
              <a:t>Le décrire en une phrase</a:t>
            </a:r>
            <a:endParaRPr lang="fr-FR" dirty="0" smtClean="0"/>
          </a:p>
          <a:p>
            <a:pPr lvl="0"/>
            <a:r>
              <a:rPr lang="fr-FR" dirty="0" smtClean="0"/>
              <a:t>Les tendances du marché :</a:t>
            </a:r>
          </a:p>
          <a:p>
            <a:pPr lvl="1"/>
            <a:r>
              <a:rPr lang="fr-FR" dirty="0" smtClean="0"/>
              <a:t>Sociétales</a:t>
            </a:r>
          </a:p>
          <a:p>
            <a:pPr lvl="1"/>
            <a:r>
              <a:rPr lang="fr-FR" dirty="0" smtClean="0"/>
              <a:t>Démographiques</a:t>
            </a:r>
          </a:p>
          <a:p>
            <a:pPr lvl="1"/>
            <a:r>
              <a:rPr lang="fr-FR" dirty="0" smtClean="0"/>
              <a:t>Ecologiques</a:t>
            </a:r>
          </a:p>
          <a:p>
            <a:pPr lvl="1"/>
            <a:r>
              <a:rPr lang="fr-FR" dirty="0" smtClean="0"/>
              <a:t>Economiques</a:t>
            </a:r>
          </a:p>
          <a:p>
            <a:pPr lvl="1"/>
            <a:r>
              <a:rPr lang="fr-FR" dirty="0"/>
              <a:t>E</a:t>
            </a:r>
            <a:r>
              <a:rPr lang="fr-FR" dirty="0" smtClean="0"/>
              <a:t>volutions technologiques</a:t>
            </a:r>
          </a:p>
          <a:p>
            <a:pPr lvl="1"/>
            <a:r>
              <a:rPr lang="fr-FR" dirty="0" smtClean="0"/>
              <a:t>Evolution de la réglementation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Bien citer les sources de vos chiffres / faire plusieurs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8788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83</TotalTime>
  <Words>530</Words>
  <Application>Microsoft Macintosh PowerPoint</Application>
  <PresentationFormat>Personnalisé</PresentationFormat>
  <Paragraphs>147</Paragraphs>
  <Slides>30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Base</vt:lpstr>
      <vt:lpstr>Nom du projet business plan</vt:lpstr>
      <vt:lpstr>Genèse de l’idée</vt:lpstr>
      <vt:lpstr>Présentation du projet</vt:lpstr>
      <vt:lpstr>Où en sommes-nous ?</vt:lpstr>
      <vt:lpstr>Présentation des créateurs</vt:lpstr>
      <vt:lpstr>Présentation des soutiens</vt:lpstr>
      <vt:lpstr>Le marche, l’environnement</vt:lpstr>
      <vt:lpstr>Notre méthode d’étude de marché</vt:lpstr>
      <vt:lpstr>Présentation du marché</vt:lpstr>
      <vt:lpstr>Les consommateurs</vt:lpstr>
      <vt:lpstr>Segmentation du marché</vt:lpstr>
      <vt:lpstr>Les intervenants sur le marché</vt:lpstr>
      <vt:lpstr>Positionnement strategique</vt:lpstr>
      <vt:lpstr>Analyse stratégique</vt:lpstr>
      <vt:lpstr>Notre positionnement</vt:lpstr>
      <vt:lpstr>Notre modèle économique</vt:lpstr>
      <vt:lpstr>Stratégie de conquête commerciale</vt:lpstr>
      <vt:lpstr>organisation</vt:lpstr>
      <vt:lpstr>Notre organisation générale</vt:lpstr>
      <vt:lpstr>Notre organisation productive</vt:lpstr>
      <vt:lpstr>Notre organisation support</vt:lpstr>
      <vt:lpstr>ETUDE FINANCIERE</vt:lpstr>
      <vt:lpstr>Besoins et ressources</vt:lpstr>
      <vt:lpstr>Projections de chiffre d’affaires</vt:lpstr>
      <vt:lpstr>Charges directes et indirectes</vt:lpstr>
      <vt:lpstr>Projections de rentabilité</vt:lpstr>
      <vt:lpstr>Ce dont nous avons besoin </vt:lpstr>
      <vt:lpstr>Gestion des risques</vt:lpstr>
      <vt:lpstr>Gestion des risques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du projet Plan d’affaires</dc:title>
  <dc:creator>Jean-Marie Bugarel</dc:creator>
  <cp:lastModifiedBy>julien Haz</cp:lastModifiedBy>
  <cp:revision>15</cp:revision>
  <dcterms:created xsi:type="dcterms:W3CDTF">2017-07-31T08:55:50Z</dcterms:created>
  <dcterms:modified xsi:type="dcterms:W3CDTF">2018-03-07T21:43:55Z</dcterms:modified>
</cp:coreProperties>
</file>