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EA2-F4F0-4B33-ACF2-6C35D359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4A9C-5848-4CA8-B87A-497FDE3E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430A-0FB4-4D95-BA1E-914580AD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8DFB-E671-486C-A0D3-76A3F3A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56D8-508F-4418-9FBB-BA28F40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5AE-D3F9-4589-AB8A-7966918C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74DA-4919-4AD2-8A3B-5A17479B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09CD-6FD4-410C-A96B-C6B973FD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0A4A-EBA1-4EEE-8BB2-0571188B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13C3-316B-47E2-A1F4-D7FA58AB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6041-83C2-4061-A3F6-DF01C955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1C9BB-B4ED-4751-B87A-8B65D24B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4013-D5C9-46CA-818A-A404DE5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97F3-4888-49B8-833C-1273AFB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B249-DACB-4B87-8200-5E6CBC8B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7DA5-6D62-4B12-A855-C17DAF48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9498-06B9-409F-BEAF-8A03EF05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C7EC-2BB4-43DE-AB4F-18467C3E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5113-A7D6-41CE-B58D-76EF31E6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1A56-191F-4A32-8072-8203018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6D73-39A6-426B-A45E-22545D3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CBEF-77BD-4E92-9FE3-B73380FC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4E1E-D122-42AC-82CF-3BC8370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351F-B102-4AA2-ADB7-32C512F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8F66-B9FB-4324-BE44-000BC070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469-D398-4E03-A740-2E2CC0C9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F388-43A0-4D51-A262-43AB16B1E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9C43-4016-4606-82CE-9F070EE9A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5EE1-8731-4AC2-ACEB-25CD8E57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5EBA2-A387-4F12-97B1-58C61435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C928-C361-4325-8B49-4B0D7A1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D4A-DD62-452F-90FB-14A63729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4F39-F5D7-45B0-9209-54318F3E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DF7E-F404-4A89-8FE0-CB26887F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7ED19-08DC-4A4E-9B13-B06692C0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BFB29-4C4F-4E95-B258-7C0E4CE64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A37F7-CFA3-43C7-B918-0E2A546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8306-DC33-414A-A2B6-6113C754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46AB7-A0F4-4A2B-89CD-D57E39A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263C-4BD6-48E5-A097-597D30D2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60111-68DC-40E3-9C6D-1AC896C2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3CE01-7FD0-4E68-8515-8F22E2AB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6D7D-1E22-42FB-AE11-107E713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04BB4-D239-485D-80DF-30C3D35D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2F624-5839-473B-94AD-469D33F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1393-A49F-4F0C-B0A0-16198F6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A04F-A479-4BEC-9ECD-8AF8763E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DE39-28F4-4BC8-B441-DE245892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8D8B-60EA-4D63-9E10-5441108D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B5BC0-65C3-4E74-9FC6-A35C6F98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0BAB-65C1-4E87-A4A8-8D9786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A5CB-2C22-44F8-ACCD-E36E9C40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2D23-AFD0-4140-B826-45530480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E1117-749F-47FB-89DE-CF4B499AE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0C9A-7E6E-4613-8897-6EC6454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6A1C-2D33-4A95-8830-A5BBDBE3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1A94-849C-4350-8358-2FC5AE08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3D9A-0CA9-47B8-AAA0-C02DDE0F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6793-B567-4D7E-9A84-C46FDA99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15123-F466-47FB-86B5-FABE35BE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A2BC-9C7B-4DA8-9117-AF7065CCB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EDB2-CB3E-4DA0-85BC-92547915AFC5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9AC6-17A3-41A4-A77B-515A852F8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5D32-38E1-493F-9A2E-2F1FECA35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5110-7CAF-4FB7-AC8D-864CEFC7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6186-E110-4EB6-BB81-6F6C04E4B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Stationing in ArcGIS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25D98-D026-414D-8C11-E78AF432B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Sulochan Dhungel</a:t>
            </a:r>
          </a:p>
          <a:p>
            <a:r>
              <a:rPr lang="en-US" dirty="0"/>
              <a:t>5/28/2020</a:t>
            </a:r>
          </a:p>
        </p:txBody>
      </p:sp>
    </p:spTree>
    <p:extLst>
      <p:ext uri="{BB962C8B-B14F-4D97-AF65-F5344CB8AC3E}">
        <p14:creationId xmlns:p14="http://schemas.microsoft.com/office/powerpoint/2010/main" val="165124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acceptable target available.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Try to create feature class out of the line shapefile by creating a file geodatabase and importing this line shapefile into it.</a:t>
            </a:r>
          </a:p>
          <a:p>
            <a:pPr lvl="1"/>
            <a:r>
              <a:rPr lang="en-US" dirty="0"/>
              <a:t>If this still results in the same error, create a new polyline feature class with M and Z values and copy all from original line to this feature class.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D9EA-F1BD-4422-9CEB-77108E6C7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3" t="50784" r="33989" b="5589"/>
          <a:stretch/>
        </p:blipFill>
        <p:spPr>
          <a:xfrm>
            <a:off x="5405718" y="201705"/>
            <a:ext cx="4255994" cy="29919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1E39E-CFAC-4295-A4A4-9ECE09BA9D71}"/>
              </a:ext>
            </a:extLst>
          </p:cNvPr>
          <p:cNvGrpSpPr/>
          <p:nvPr/>
        </p:nvGrpSpPr>
        <p:grpSpPr>
          <a:xfrm>
            <a:off x="7371229" y="3321540"/>
            <a:ext cx="4255994" cy="3354925"/>
            <a:chOff x="7371229" y="3321540"/>
            <a:chExt cx="4255994" cy="33549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19599E-00A5-4525-8937-600740F7A0F5}"/>
                </a:ext>
              </a:extLst>
            </p:cNvPr>
            <p:cNvGrpSpPr/>
            <p:nvPr/>
          </p:nvGrpSpPr>
          <p:grpSpPr>
            <a:xfrm>
              <a:off x="7371229" y="3321540"/>
              <a:ext cx="4255994" cy="3354925"/>
              <a:chOff x="7371229" y="3321540"/>
              <a:chExt cx="4255994" cy="335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AC69339-4331-43DE-9A8C-AE4E0C367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229" y="3321540"/>
                <a:ext cx="4255994" cy="33549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20519A4-4EB6-441C-8650-B852448730B8}"/>
                  </a:ext>
                </a:extLst>
              </p:cNvPr>
              <p:cNvSpPr/>
              <p:nvPr/>
            </p:nvSpPr>
            <p:spPr>
              <a:xfrm>
                <a:off x="9433112" y="3563471"/>
                <a:ext cx="591670" cy="2420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B491BA9-5209-4845-AD45-778A277D4919}"/>
                  </a:ext>
                </a:extLst>
              </p:cNvPr>
              <p:cNvSpPr/>
              <p:nvPr/>
            </p:nvSpPr>
            <p:spPr>
              <a:xfrm>
                <a:off x="8906494" y="4939030"/>
                <a:ext cx="237506" cy="2420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568794-6A25-41D9-8A00-E9CF15A063B3}"/>
                  </a:ext>
                </a:extLst>
              </p:cNvPr>
              <p:cNvSpPr/>
              <p:nvPr/>
            </p:nvSpPr>
            <p:spPr>
              <a:xfrm>
                <a:off x="8910452" y="4064215"/>
                <a:ext cx="591670" cy="2420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FBA6E4-9DAF-4EA4-B964-DCEF36A84AB1}"/>
                </a:ext>
              </a:extLst>
            </p:cNvPr>
            <p:cNvSpPr txBox="1"/>
            <p:nvPr/>
          </p:nvSpPr>
          <p:spPr>
            <a:xfrm>
              <a:off x="9618353" y="5310452"/>
              <a:ext cx="19072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Everything else can be set to default or changed acc to need after pressing “</a:t>
              </a:r>
              <a:r>
                <a:rPr lang="en-US" sz="1050" u="sng" dirty="0"/>
                <a:t>N</a:t>
              </a:r>
              <a:r>
                <a:rPr lang="en-US" sz="1050" dirty="0"/>
                <a:t>ext&gt;”.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2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acceptable target available.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Try to create feature class out of the line shapefile by creating a file geodatabase and importing this line shapefile into it.</a:t>
            </a:r>
          </a:p>
          <a:p>
            <a:pPr lvl="1"/>
            <a:r>
              <a:rPr lang="en-US" dirty="0"/>
              <a:t>If this still results in the same error, create a new polyline feature class with M and Z values and copy all from original line to this feature class.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BAEF2B-FA0F-49C6-909E-E1306777DD5A}"/>
              </a:ext>
            </a:extLst>
          </p:cNvPr>
          <p:cNvGrpSpPr/>
          <p:nvPr/>
        </p:nvGrpSpPr>
        <p:grpSpPr>
          <a:xfrm>
            <a:off x="6723296" y="1477691"/>
            <a:ext cx="4990353" cy="4890597"/>
            <a:chOff x="6723296" y="1477691"/>
            <a:chExt cx="4990353" cy="48905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ECB870-CDAE-4383-BCBE-7A2442F8A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7" t="4618" r="57941" b="27407"/>
            <a:stretch/>
          </p:blipFill>
          <p:spPr>
            <a:xfrm>
              <a:off x="6723296" y="1706640"/>
              <a:ext cx="4990353" cy="4661648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DBBBF2-62E2-43EF-A73E-52388783DA15}"/>
                </a:ext>
              </a:extLst>
            </p:cNvPr>
            <p:cNvCxnSpPr/>
            <p:nvPr/>
          </p:nvCxnSpPr>
          <p:spPr>
            <a:xfrm>
              <a:off x="7410824" y="3550024"/>
              <a:ext cx="693270" cy="12072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49DA84-7A4E-4F5C-828D-872BB6666860}"/>
                </a:ext>
              </a:extLst>
            </p:cNvPr>
            <p:cNvCxnSpPr/>
            <p:nvPr/>
          </p:nvCxnSpPr>
          <p:spPr>
            <a:xfrm>
              <a:off x="9161929" y="4858871"/>
              <a:ext cx="603624" cy="6036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AB512C-E56C-4CDB-AD4C-BC80D0633622}"/>
                </a:ext>
              </a:extLst>
            </p:cNvPr>
            <p:cNvCxnSpPr/>
            <p:nvPr/>
          </p:nvCxnSpPr>
          <p:spPr>
            <a:xfrm flipH="1" flipV="1">
              <a:off x="7464612" y="1870635"/>
              <a:ext cx="2958353" cy="35799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6DCED2-EDF1-415F-8490-B31A6EF1A0F7}"/>
                </a:ext>
              </a:extLst>
            </p:cNvPr>
            <p:cNvSpPr/>
            <p:nvPr/>
          </p:nvSpPr>
          <p:spPr>
            <a:xfrm>
              <a:off x="7046259" y="3179482"/>
              <a:ext cx="872565" cy="2495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6C1033-7ED4-4E23-9144-C1D154F9FD61}"/>
                </a:ext>
              </a:extLst>
            </p:cNvPr>
            <p:cNvSpPr txBox="1"/>
            <p:nvPr/>
          </p:nvSpPr>
          <p:spPr>
            <a:xfrm>
              <a:off x="7484884" y="2914029"/>
              <a:ext cx="54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Edit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4C312C-B94C-4FBE-93CF-B20856943269}"/>
                </a:ext>
              </a:extLst>
            </p:cNvPr>
            <p:cNvSpPr/>
            <p:nvPr/>
          </p:nvSpPr>
          <p:spPr>
            <a:xfrm>
              <a:off x="7536328" y="1769035"/>
              <a:ext cx="161365" cy="1699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803A99-CF41-4341-9FF6-BA6B629C6B9B}"/>
                </a:ext>
              </a:extLst>
            </p:cNvPr>
            <p:cNvSpPr txBox="1"/>
            <p:nvPr/>
          </p:nvSpPr>
          <p:spPr>
            <a:xfrm>
              <a:off x="7464612" y="1477691"/>
              <a:ext cx="2614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Copy and paste to this new layer with M ‘activated’.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2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acceptable target available.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Try to create feature class out of the line shapefile by creating a file geodatabase and importing this line shapefile into it.</a:t>
            </a:r>
          </a:p>
          <a:p>
            <a:pPr lvl="1"/>
            <a:r>
              <a:rPr lang="en-US" dirty="0"/>
              <a:t>If this still results in the same error, create a new polyline feature class with M and Z values and copy all from original line to this feature class.</a:t>
            </a:r>
          </a:p>
          <a:p>
            <a:pPr lvl="1"/>
            <a:r>
              <a:rPr lang="en-US" dirty="0"/>
              <a:t>It WORKED!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ED946-B042-4A78-8733-B752709C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38" y="1757548"/>
            <a:ext cx="6487342" cy="38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A00D-65F4-4E15-AC19-087D084F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539-03FC-427A-AB8B-EA5D8A5E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AAAF-105E-4F6B-BC6E-4D8D9E2F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23545"/>
            <a:ext cx="4581525" cy="6299472"/>
          </a:xfrm>
        </p:spPr>
        <p:txBody>
          <a:bodyPr>
            <a:normAutofit/>
          </a:bodyPr>
          <a:lstStyle/>
          <a:p>
            <a:r>
              <a:rPr lang="en-US" dirty="0"/>
              <a:t>Activate “Routing Editing” toolbar</a:t>
            </a:r>
          </a:p>
          <a:p>
            <a:r>
              <a:rPr lang="en-US" dirty="0"/>
              <a:t>Convert lines to a feature class in a geodatabase.</a:t>
            </a:r>
          </a:p>
          <a:p>
            <a:r>
              <a:rPr lang="en-US" dirty="0"/>
              <a:t>Start Editing</a:t>
            </a:r>
          </a:p>
          <a:p>
            <a:r>
              <a:rPr lang="en-US" dirty="0"/>
              <a:t>Press Create Route</a:t>
            </a:r>
          </a:p>
          <a:p>
            <a:r>
              <a:rPr lang="en-US" dirty="0"/>
              <a:t>Select the line which you want to station</a:t>
            </a:r>
          </a:p>
          <a:p>
            <a:r>
              <a:rPr lang="en-US" dirty="0"/>
              <a:t>Change the start point based on where you want to start stationing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B6E09-38FF-4A92-AE9F-5F6B0E9B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835818"/>
            <a:ext cx="6237852" cy="60221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36E86B-D766-4529-BE5B-45795F457A4E}"/>
              </a:ext>
            </a:extLst>
          </p:cNvPr>
          <p:cNvSpPr/>
          <p:nvPr/>
        </p:nvSpPr>
        <p:spPr>
          <a:xfrm>
            <a:off x="6679474" y="3143793"/>
            <a:ext cx="174172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18DFC-2E66-4846-8421-1E55CD55E4B7}"/>
              </a:ext>
            </a:extLst>
          </p:cNvPr>
          <p:cNvSpPr/>
          <p:nvPr/>
        </p:nvSpPr>
        <p:spPr>
          <a:xfrm>
            <a:off x="9026433" y="1711233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5149F-FAAE-4627-AB95-2735B0FB8287}"/>
              </a:ext>
            </a:extLst>
          </p:cNvPr>
          <p:cNvSpPr/>
          <p:nvPr/>
        </p:nvSpPr>
        <p:spPr>
          <a:xfrm>
            <a:off x="7210696" y="4153988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B0379-E69F-477F-99DA-D56FABD0EFD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9181011" y="2002971"/>
            <a:ext cx="502920" cy="3309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AAAF-105E-4F6B-BC6E-4D8D9E2F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423545"/>
            <a:ext cx="4581525" cy="6299472"/>
          </a:xfrm>
        </p:spPr>
        <p:txBody>
          <a:bodyPr>
            <a:normAutofit/>
          </a:bodyPr>
          <a:lstStyle/>
          <a:p>
            <a:r>
              <a:rPr lang="en-US" dirty="0"/>
              <a:t>Activate “Routing Editing” toolbar</a:t>
            </a:r>
          </a:p>
          <a:p>
            <a:r>
              <a:rPr lang="en-US" dirty="0"/>
              <a:t>Convert lines to a feature class in a geodatabase.</a:t>
            </a:r>
          </a:p>
          <a:p>
            <a:r>
              <a:rPr lang="en-US" dirty="0"/>
              <a:t>Start Editing</a:t>
            </a:r>
          </a:p>
          <a:p>
            <a:r>
              <a:rPr lang="en-US" dirty="0"/>
              <a:t>Press Create Route</a:t>
            </a:r>
          </a:p>
          <a:p>
            <a:r>
              <a:rPr lang="en-US" dirty="0"/>
              <a:t>Select the line which you want to station</a:t>
            </a:r>
          </a:p>
          <a:p>
            <a:r>
              <a:rPr lang="en-US" dirty="0"/>
              <a:t>Change the start point based on where you want to start stationing</a:t>
            </a:r>
          </a:p>
          <a:p>
            <a:r>
              <a:rPr lang="en-US" dirty="0"/>
              <a:t>Click Make Route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02C72-3EDD-4880-8219-CD0946A3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994" y="543770"/>
            <a:ext cx="5849166" cy="54395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834193-C172-4409-9170-01E903FAD8C1}"/>
              </a:ext>
            </a:extLst>
          </p:cNvPr>
          <p:cNvSpPr/>
          <p:nvPr/>
        </p:nvSpPr>
        <p:spPr>
          <a:xfrm>
            <a:off x="9784079" y="5351416"/>
            <a:ext cx="309155" cy="291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8149E1-10C8-4347-9C47-6E587E180F32}"/>
              </a:ext>
            </a:extLst>
          </p:cNvPr>
          <p:cNvSpPr/>
          <p:nvPr/>
        </p:nvSpPr>
        <p:spPr>
          <a:xfrm>
            <a:off x="9257212" y="1371083"/>
            <a:ext cx="304799" cy="330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4FB354-925A-4CF4-B2FB-2082320E4125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9409612" y="1702008"/>
            <a:ext cx="529045" cy="36494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CC89E-8D14-46CF-92E3-0BF58F73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7" r="11222" b="10434"/>
          <a:stretch/>
        </p:blipFill>
        <p:spPr>
          <a:xfrm>
            <a:off x="1817370" y="992822"/>
            <a:ext cx="5436281" cy="50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0B782-7B41-46CB-A080-74E24334452D}"/>
              </a:ext>
            </a:extLst>
          </p:cNvPr>
          <p:cNvGrpSpPr/>
          <p:nvPr/>
        </p:nvGrpSpPr>
        <p:grpSpPr>
          <a:xfrm>
            <a:off x="2544511" y="0"/>
            <a:ext cx="6764432" cy="6858000"/>
            <a:chOff x="5230561" y="0"/>
            <a:chExt cx="676443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CEE06A-BF16-4BA5-8771-191C89F5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561" y="0"/>
              <a:ext cx="6764432" cy="6858000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BBDE6E5-B974-423F-9967-8F0EF2532130}"/>
                </a:ext>
              </a:extLst>
            </p:cNvPr>
            <p:cNvSpPr/>
            <p:nvPr/>
          </p:nvSpPr>
          <p:spPr>
            <a:xfrm>
              <a:off x="7332617" y="3056709"/>
              <a:ext cx="165463" cy="6966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C0DAAB6-0C10-4DE1-8B2C-BFBB86055CA1}"/>
                </a:ext>
              </a:extLst>
            </p:cNvPr>
            <p:cNvSpPr/>
            <p:nvPr/>
          </p:nvSpPr>
          <p:spPr>
            <a:xfrm>
              <a:off x="8516983" y="4032069"/>
              <a:ext cx="818606" cy="2612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41C35B-9CE6-4791-9503-497641205742}"/>
                </a:ext>
              </a:extLst>
            </p:cNvPr>
            <p:cNvSpPr/>
            <p:nvPr/>
          </p:nvSpPr>
          <p:spPr>
            <a:xfrm>
              <a:off x="5338353" y="592182"/>
              <a:ext cx="139337" cy="1741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771A4F-37D9-4DE7-9302-5BBE25754272}"/>
                </a:ext>
              </a:extLst>
            </p:cNvPr>
            <p:cNvSpPr/>
            <p:nvPr/>
          </p:nvSpPr>
          <p:spPr>
            <a:xfrm>
              <a:off x="6196147" y="1951310"/>
              <a:ext cx="139337" cy="1741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34B374-3689-4A68-8EFB-8224A65256F9}"/>
                </a:ext>
              </a:extLst>
            </p:cNvPr>
            <p:cNvSpPr/>
            <p:nvPr/>
          </p:nvSpPr>
          <p:spPr>
            <a:xfrm>
              <a:off x="7733210" y="2090649"/>
              <a:ext cx="679270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6FD72-2E4C-4921-BE22-DD41FD07D227}"/>
                </a:ext>
              </a:extLst>
            </p:cNvPr>
            <p:cNvSpPr/>
            <p:nvPr/>
          </p:nvSpPr>
          <p:spPr>
            <a:xfrm>
              <a:off x="7393575" y="4401590"/>
              <a:ext cx="679270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7B99C3-31F1-4A17-97B9-0D5AE9792EEA}"/>
                </a:ext>
              </a:extLst>
            </p:cNvPr>
            <p:cNvSpPr/>
            <p:nvPr/>
          </p:nvSpPr>
          <p:spPr>
            <a:xfrm>
              <a:off x="6527073" y="4401590"/>
              <a:ext cx="225309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74259A-79C6-4D33-B653-8F2CEB85EEA2}"/>
                </a:ext>
              </a:extLst>
            </p:cNvPr>
            <p:cNvSpPr/>
            <p:nvPr/>
          </p:nvSpPr>
          <p:spPr>
            <a:xfrm>
              <a:off x="11032088" y="4645431"/>
              <a:ext cx="225309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70863B-250E-4242-B9C8-93CF8A35E540}"/>
                </a:ext>
              </a:extLst>
            </p:cNvPr>
            <p:cNvSpPr/>
            <p:nvPr/>
          </p:nvSpPr>
          <p:spPr>
            <a:xfrm>
              <a:off x="9669196" y="5764483"/>
              <a:ext cx="450164" cy="2438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2C1E33-D8A4-4837-B58B-26C35C71832A}"/>
                </a:ext>
              </a:extLst>
            </p:cNvPr>
            <p:cNvSpPr/>
            <p:nvPr/>
          </p:nvSpPr>
          <p:spPr>
            <a:xfrm>
              <a:off x="9409279" y="4858201"/>
              <a:ext cx="1154217" cy="7376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4AB9B5-12BF-4EA6-B1E7-D57E057B2BBF}"/>
              </a:ext>
            </a:extLst>
          </p:cNvPr>
          <p:cNvGrpSpPr/>
          <p:nvPr/>
        </p:nvGrpSpPr>
        <p:grpSpPr>
          <a:xfrm>
            <a:off x="2314047" y="590154"/>
            <a:ext cx="7563906" cy="5677692"/>
            <a:chOff x="2314047" y="590154"/>
            <a:chExt cx="7563906" cy="56776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C7266FB-DC8B-4FBA-8810-106B15E2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047" y="590154"/>
              <a:ext cx="7563906" cy="567769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7A9DB4-E572-4DF2-B3F5-EC8192B635A3}"/>
                </a:ext>
              </a:extLst>
            </p:cNvPr>
            <p:cNvSpPr/>
            <p:nvPr/>
          </p:nvSpPr>
          <p:spPr>
            <a:xfrm>
              <a:off x="3614057" y="1602377"/>
              <a:ext cx="975360" cy="2232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680026-46B6-4BDC-8B8E-901ECF22FE73}"/>
                </a:ext>
              </a:extLst>
            </p:cNvPr>
            <p:cNvSpPr/>
            <p:nvPr/>
          </p:nvSpPr>
          <p:spPr>
            <a:xfrm>
              <a:off x="6609805" y="2555965"/>
              <a:ext cx="304801" cy="2232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5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/>
          <a:lstStyle/>
          <a:p>
            <a:r>
              <a:rPr lang="en-US" dirty="0"/>
              <a:t>No acceptable target available.</a:t>
            </a:r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7C52AA-1F93-450A-AD84-E80E2FA1E6C4}"/>
              </a:ext>
            </a:extLst>
          </p:cNvPr>
          <p:cNvGrpSpPr/>
          <p:nvPr/>
        </p:nvGrpSpPr>
        <p:grpSpPr>
          <a:xfrm>
            <a:off x="5703722" y="467674"/>
            <a:ext cx="6258798" cy="4210638"/>
            <a:chOff x="5370436" y="365125"/>
            <a:chExt cx="6258798" cy="42106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695D3E-EC39-4EB8-BE81-E32514A1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36" y="365125"/>
              <a:ext cx="6258798" cy="421063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10E833-CDED-497D-A332-5B491D491FAB}"/>
                </a:ext>
              </a:extLst>
            </p:cNvPr>
            <p:cNvCxnSpPr/>
            <p:nvPr/>
          </p:nvCxnSpPr>
          <p:spPr>
            <a:xfrm>
              <a:off x="7202078" y="1310326"/>
              <a:ext cx="1866508" cy="160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30CD96-70AC-4FA1-909B-862AD086B6BE}"/>
                </a:ext>
              </a:extLst>
            </p:cNvPr>
            <p:cNvCxnSpPr/>
            <p:nvPr/>
          </p:nvCxnSpPr>
          <p:spPr>
            <a:xfrm flipH="1">
              <a:off x="8246692" y="1563880"/>
              <a:ext cx="940037" cy="1204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1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/>
          <a:lstStyle/>
          <a:p>
            <a:r>
              <a:rPr lang="en-US" dirty="0"/>
              <a:t>No acceptable target available.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Try to create feature class out of the line shapefile by creating a file geodatabase and importing this line shapefile into it.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EE64D-BC95-4652-B93A-66E36F5BB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1" t="21569" r="23180" b="13529"/>
          <a:stretch/>
        </p:blipFill>
        <p:spPr>
          <a:xfrm>
            <a:off x="5358651" y="1102658"/>
            <a:ext cx="5641041" cy="44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7426-E49E-49D4-8756-E86F6A6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20"/>
            <a:ext cx="10515600" cy="1325563"/>
          </a:xfrm>
        </p:spPr>
        <p:txBody>
          <a:bodyPr/>
          <a:lstStyle/>
          <a:p>
            <a:r>
              <a:rPr lang="en-US" dirty="0"/>
              <a:t>Issue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C246-FA5D-47B1-A43E-0891A116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783"/>
            <a:ext cx="4337115" cy="4781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acceptable target available.</a:t>
            </a:r>
          </a:p>
          <a:p>
            <a:r>
              <a:rPr lang="en-US" dirty="0"/>
              <a:t>Probable solution:</a:t>
            </a:r>
          </a:p>
          <a:p>
            <a:pPr lvl="1"/>
            <a:r>
              <a:rPr lang="en-US" dirty="0"/>
              <a:t>Try to create feature class out of the line shapefile by creating a file geodatabase and importing this line shapefile into it.</a:t>
            </a:r>
          </a:p>
          <a:p>
            <a:pPr lvl="1"/>
            <a:r>
              <a:rPr lang="en-US" dirty="0"/>
              <a:t>If this still results in the same error, create a new polyline feature class with M and Z values and copy all from original line to this feature class.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D9EA-F1BD-4422-9CEB-77108E6C7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3" t="50784" r="33989" b="5589"/>
          <a:stretch/>
        </p:blipFill>
        <p:spPr>
          <a:xfrm>
            <a:off x="5405718" y="201705"/>
            <a:ext cx="4255994" cy="29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Adding Stationing in ArcGIS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1</vt:lpstr>
      <vt:lpstr>Issue </vt:lpstr>
      <vt:lpstr>Issue </vt:lpstr>
      <vt:lpstr>Issue </vt:lpstr>
      <vt:lpstr>Issue </vt:lpstr>
      <vt:lpstr>Issue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Stationing</dc:title>
  <dc:creator>Dhungel, Sulochan</dc:creator>
  <cp:lastModifiedBy>Sulochan Dhungel</cp:lastModifiedBy>
  <cp:revision>8</cp:revision>
  <dcterms:created xsi:type="dcterms:W3CDTF">2020-05-28T16:20:45Z</dcterms:created>
  <dcterms:modified xsi:type="dcterms:W3CDTF">2020-05-29T18:31:41Z</dcterms:modified>
</cp:coreProperties>
</file>