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4160-AD4A-65A8-9717-B58F14FBC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5E6EE-5A52-B7CE-1FA0-146C57E31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C1F0-619D-6A31-9B5B-230DF0AC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BD6D-915C-4667-8FA9-D7AE86BC0792}" type="datetimeFigureOut">
              <a:rPr lang="da-DK" smtClean="0"/>
              <a:t>01-03-2023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42554-B897-E782-3313-FB04E3E1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FA093-A7B0-879B-ECD4-A1C0556C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E576-7C21-4036-8408-D1A2FC6906A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188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9363-7C8B-1E6D-6780-8BE7718E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D627F-472B-B94F-A698-2511EC463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B7E8-1EFD-7EF3-AF11-953BAA68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BD6D-915C-4667-8FA9-D7AE86BC0792}" type="datetimeFigureOut">
              <a:rPr lang="da-DK" smtClean="0"/>
              <a:t>01-03-2023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9C337-93C1-26F2-D636-1244ED17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2E73-5030-5DCE-AD7D-18ACE747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E576-7C21-4036-8408-D1A2FC6906A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82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68F9C-FD0B-A760-3550-41A271909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165D6-3EA4-169A-6EF1-3AA45FD7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A65F-7BA0-0DDF-ABD4-26D6587D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BD6D-915C-4667-8FA9-D7AE86BC0792}" type="datetimeFigureOut">
              <a:rPr lang="da-DK" smtClean="0"/>
              <a:t>01-03-2023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E978-8355-245F-92D3-E4514A0B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AEB11-0B93-AEE8-8DB2-0FADD73E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E576-7C21-4036-8408-D1A2FC6906A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14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A486-2761-FF8D-A73E-99B2D14F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00736-FE0A-DEE5-AFAA-2EEF6916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EAD08-71CC-B297-01B1-7D7453E3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BD6D-915C-4667-8FA9-D7AE86BC0792}" type="datetimeFigureOut">
              <a:rPr lang="da-DK" smtClean="0"/>
              <a:t>01-03-2023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2026E-45B6-B502-699B-8F185DF8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8D332-3B3A-B52E-E1DD-3B3053CD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E576-7C21-4036-8408-D1A2FC6906A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982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5090-A1F1-4D8F-7F85-E829C123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42C9-A107-53E1-C3C4-4F3263BAE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17787-F81F-A41A-FB2A-47FBF074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BD6D-915C-4667-8FA9-D7AE86BC0792}" type="datetimeFigureOut">
              <a:rPr lang="da-DK" smtClean="0"/>
              <a:t>01-03-2023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FBF0-9F69-040D-37AE-E63B07A6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66817-5494-5F01-59FD-EF0FBD9B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E576-7C21-4036-8408-D1A2FC6906A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58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BF6E-AB7B-0110-4C10-5FF4B6B9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25B3-175F-054D-7C72-4470514A6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E4C94-B3EB-A60F-DE7F-CA2DFABEB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E0775-817E-8F3F-972E-1780F849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BD6D-915C-4667-8FA9-D7AE86BC0792}" type="datetimeFigureOut">
              <a:rPr lang="da-DK" smtClean="0"/>
              <a:t>01-03-2023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8D370-3519-7B76-C4DE-83712012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7FEC4-E643-AEA8-B954-45452C19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E576-7C21-4036-8408-D1A2FC6906A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13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9A8B-7ACE-D3AF-7B46-86DA2264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678C2-247C-F331-7D62-F10CD12A4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3527-4C92-03E4-E28E-F4302FE26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75418-790C-9DEC-D8C5-5D891E5FF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FAB38-791B-186F-6A0F-E2F6A2411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2BAE3-0392-1035-D4B3-B3F43D4F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BD6D-915C-4667-8FA9-D7AE86BC0792}" type="datetimeFigureOut">
              <a:rPr lang="da-DK" smtClean="0"/>
              <a:t>01-03-2023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E1293-7B57-AE5D-CA48-1666BC9F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2F370-7F22-8CC9-8280-D3438288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E576-7C21-4036-8408-D1A2FC6906A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19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43F2-4849-A19A-1149-8365B428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DCF4B-3FBF-F7C1-8A76-4BFA3B3C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BD6D-915C-4667-8FA9-D7AE86BC0792}" type="datetimeFigureOut">
              <a:rPr lang="da-DK" smtClean="0"/>
              <a:t>01-03-2023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2A82C-6275-7549-EB8A-2476DAB4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64F3A-5CCF-63C7-E735-8E0936D8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E576-7C21-4036-8408-D1A2FC6906A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900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85F76-32D3-DD3E-444F-11BEE8BC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BD6D-915C-4667-8FA9-D7AE86BC0792}" type="datetimeFigureOut">
              <a:rPr lang="da-DK" smtClean="0"/>
              <a:t>01-03-2023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92493-36B5-F899-9DEA-E9821EFB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DB7CE-2CC6-5715-28ED-6C88DB23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E576-7C21-4036-8408-D1A2FC6906A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902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617F-A8F7-6BEB-E53F-92789B56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9372-FE59-396B-84C3-101612A6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FBB70-2120-E80E-E31B-61F13C688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CFB86-BB9D-9619-1B84-712F2B50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BD6D-915C-4667-8FA9-D7AE86BC0792}" type="datetimeFigureOut">
              <a:rPr lang="da-DK" smtClean="0"/>
              <a:t>01-03-2023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F6330-8879-64CB-1F85-2EC416BA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55A10-877F-FCF4-83AD-F75B92E9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E576-7C21-4036-8408-D1A2FC6906A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88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7F25-C322-CC24-DF75-840F2819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532A7-879E-A192-3F25-7378ACA09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01FFE-64D4-6CCD-74DC-0DB24BE08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2B32B-941C-EAA2-4E83-106DB66A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BD6D-915C-4667-8FA9-D7AE86BC0792}" type="datetimeFigureOut">
              <a:rPr lang="da-DK" smtClean="0"/>
              <a:t>01-03-2023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5D16A-6862-CF63-5054-87B240C8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7F28E-0AF6-1D0C-C5B8-BFD32120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E576-7C21-4036-8408-D1A2FC6906A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992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3DEA1-62AE-75AB-58FF-F1B95958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A678E-89A3-CEBF-119D-4B93403CA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B5E1-CEB4-A6AA-16A0-2A702EDE9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BD6D-915C-4667-8FA9-D7AE86BC0792}" type="datetimeFigureOut">
              <a:rPr lang="da-DK" smtClean="0"/>
              <a:t>01-03-2023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AA91-6541-334B-BC23-CEBFC0A64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5E04-3ADD-20EE-12DD-4E1E9EE4B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7E576-7C21-4036-8408-D1A2FC6906A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690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9429-F631-5DCA-724B-E489ADBFC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29" y="-162152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da-DK" sz="1800" b="1" dirty="0"/>
              <a:t>os.environ["AZURE_STORAGE_CONNECTION_STRING"] = "DefaultEndpointsProtocol=https;AccountName=ccubed;AccountKey=b284EE1qXogSUEhsCmb3Z9m2YrcCGW3m+PsRdMlhguCOVLRoJKA+s6vQL61kMv/5mpUH5MFUsJczH8Dgo5jxhA==;EndpointSuffix=core.windows.net"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8F328-5B15-813F-13D6-C7CC3E89C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C6164-9C08-D215-8E55-8DCF1518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71" y="3008382"/>
            <a:ext cx="9808029" cy="32483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356192-05BF-70ED-DDEB-CF9065C6FA72}"/>
              </a:ext>
            </a:extLst>
          </p:cNvPr>
          <p:cNvSpPr/>
          <p:nvPr/>
        </p:nvSpPr>
        <p:spPr>
          <a:xfrm>
            <a:off x="511629" y="3602038"/>
            <a:ext cx="5018314" cy="454136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B150A-A93B-557B-F4AC-C29E0303B0FA}"/>
              </a:ext>
            </a:extLst>
          </p:cNvPr>
          <p:cNvSpPr/>
          <p:nvPr/>
        </p:nvSpPr>
        <p:spPr>
          <a:xfrm>
            <a:off x="6474441" y="3255962"/>
            <a:ext cx="296474" cy="17303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D05CF-7802-82AF-14F4-042B0597B258}"/>
              </a:ext>
            </a:extLst>
          </p:cNvPr>
          <p:cNvSpPr/>
          <p:nvPr/>
        </p:nvSpPr>
        <p:spPr>
          <a:xfrm>
            <a:off x="5965370" y="3429000"/>
            <a:ext cx="1197430" cy="37011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034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4E8A-21DF-4A47-136C-AAD587BD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3E61F-72DD-993E-DCE7-58D287F43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97673"/>
            <a:ext cx="10103224" cy="4420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1638CC-39C8-3407-10CA-86A17E7F6ED1}"/>
              </a:ext>
            </a:extLst>
          </p:cNvPr>
          <p:cNvSpPr/>
          <p:nvPr/>
        </p:nvSpPr>
        <p:spPr>
          <a:xfrm>
            <a:off x="6275293" y="3341914"/>
            <a:ext cx="169049" cy="22860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44E01-88C4-A7B1-43C6-83B24FE82F15}"/>
              </a:ext>
            </a:extLst>
          </p:cNvPr>
          <p:cNvSpPr/>
          <p:nvPr/>
        </p:nvSpPr>
        <p:spPr>
          <a:xfrm>
            <a:off x="9430871" y="2823882"/>
            <a:ext cx="1156448" cy="98612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749BD7-C1F4-0AD4-BFEA-EDF4FD101C0A}"/>
              </a:ext>
            </a:extLst>
          </p:cNvPr>
          <p:cNvSpPr/>
          <p:nvPr/>
        </p:nvSpPr>
        <p:spPr>
          <a:xfrm>
            <a:off x="672354" y="1771312"/>
            <a:ext cx="1156448" cy="98612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509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088-8AD0-965F-ED05-69772E6D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1" y="6712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Change</a:t>
            </a:r>
            <a:br>
              <a:rPr lang="en-US" sz="2800" dirty="0"/>
            </a:br>
            <a:r>
              <a:rPr lang="en-US" sz="2800" dirty="0"/>
              <a:t>dates</a:t>
            </a:r>
            <a:endParaRPr lang="da-DK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A85DB-001E-A9C5-55E4-EF3FD5E6B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452" y="331272"/>
            <a:ext cx="2753149" cy="2649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A1C0F-AFC7-BEDB-111E-D57DFD43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572" y="371133"/>
            <a:ext cx="3347829" cy="2609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A55702-9EE4-1FF9-1813-F1F004960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229" y="3374250"/>
            <a:ext cx="8207829" cy="32961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59758D-1FDE-B08E-0DC7-D1D1409A5DC5}"/>
              </a:ext>
            </a:extLst>
          </p:cNvPr>
          <p:cNvSpPr/>
          <p:nvPr/>
        </p:nvSpPr>
        <p:spPr>
          <a:xfrm>
            <a:off x="1782697" y="2348255"/>
            <a:ext cx="1363274" cy="122802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A46F93-D017-898D-FB8A-62DE53F8EE90}"/>
              </a:ext>
            </a:extLst>
          </p:cNvPr>
          <p:cNvSpPr/>
          <p:nvPr/>
        </p:nvSpPr>
        <p:spPr>
          <a:xfrm>
            <a:off x="5152296" y="371133"/>
            <a:ext cx="296475" cy="30238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1B2E53-9F09-BEE6-BC5A-D361FB8C2D5B}"/>
              </a:ext>
            </a:extLst>
          </p:cNvPr>
          <p:cNvSpPr/>
          <p:nvPr/>
        </p:nvSpPr>
        <p:spPr>
          <a:xfrm>
            <a:off x="4610572" y="2548460"/>
            <a:ext cx="1156448" cy="18453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7BEE0-43E6-6FCC-F75C-0F194DBF7E38}"/>
              </a:ext>
            </a:extLst>
          </p:cNvPr>
          <p:cNvSpPr/>
          <p:nvPr/>
        </p:nvSpPr>
        <p:spPr>
          <a:xfrm>
            <a:off x="4697651" y="2030251"/>
            <a:ext cx="1156448" cy="18453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781709-EAC7-951E-F49A-0F4C7557E646}"/>
              </a:ext>
            </a:extLst>
          </p:cNvPr>
          <p:cNvSpPr/>
          <p:nvPr/>
        </p:nvSpPr>
        <p:spPr>
          <a:xfrm>
            <a:off x="1706496" y="5657511"/>
            <a:ext cx="5524175" cy="57694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1357762-19CC-D045-2479-C6EB20BE881B}"/>
              </a:ext>
            </a:extLst>
          </p:cNvPr>
          <p:cNvSpPr txBox="1">
            <a:spLocks/>
          </p:cNvSpPr>
          <p:nvPr/>
        </p:nvSpPr>
        <p:spPr>
          <a:xfrm>
            <a:off x="8779799" y="9932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Click on map again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40665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os.environ["AZURE_STORAGE_CONNECTION_STRING"] = "DefaultEndpointsProtocol=https;AccountName=ccubed;AccountKey=b284EE1qXogSUEhsCmb3Z9m2YrcCGW3m+PsRdMlhguCOVLRoJKA+s6vQL61kMv/5mpUH5MFUsJczH8Dgo5jxhA==;EndpointSuffix=core.windows.net"</vt:lpstr>
      <vt:lpstr>PowerPoint Presentation</vt:lpstr>
      <vt:lpstr>Change 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os.environ["AZURE_STORAGE_CONNECTION_STRING"] = "DefaultEndpointsProtocol=https;AccountName=ccubed;AccountKey=b284EE1qXogSUEhsCmb3Z9m2YrcCGW3m+PsRdMlhguCOVLRoJKA+s6vQL61kMv/5mpUH5MFUsJczH8Dgo5jxhA==;EndpointSuffix=core.windows.net"</dc:title>
  <dc:creator>Andrea Sulova</dc:creator>
  <cp:lastModifiedBy>Andrea Sulova</cp:lastModifiedBy>
  <cp:revision>2</cp:revision>
  <dcterms:created xsi:type="dcterms:W3CDTF">2023-03-01T11:02:28Z</dcterms:created>
  <dcterms:modified xsi:type="dcterms:W3CDTF">2023-03-01T11:10:35Z</dcterms:modified>
</cp:coreProperties>
</file>