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88" r:id="rId3"/>
    <p:sldId id="258" r:id="rId4"/>
    <p:sldId id="268" r:id="rId5"/>
    <p:sldId id="269" r:id="rId6"/>
    <p:sldId id="270" r:id="rId7"/>
    <p:sldId id="272" r:id="rId8"/>
    <p:sldId id="279" r:id="rId9"/>
    <p:sldId id="285" r:id="rId10"/>
    <p:sldId id="266" r:id="rId11"/>
    <p:sldId id="280" r:id="rId12"/>
    <p:sldId id="271" r:id="rId13"/>
    <p:sldId id="277" r:id="rId14"/>
    <p:sldId id="273" r:id="rId15"/>
    <p:sldId id="275" r:id="rId16"/>
    <p:sldId id="287" r:id="rId17"/>
    <p:sldId id="276" r:id="rId18"/>
    <p:sldId id="274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985" autoAdjust="0"/>
  </p:normalViewPr>
  <p:slideViewPr>
    <p:cSldViewPr snapToGrid="0">
      <p:cViewPr varScale="1">
        <p:scale>
          <a:sx n="62" d="100"/>
          <a:sy n="62" d="100"/>
        </p:scale>
        <p:origin x="1440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Sulova" userId="7d9cd22e-9aae-4e13-a87a-c683ad507ee4" providerId="ADAL" clId="{8D944A31-BBC0-40F3-9C17-C828EDB144F4}"/>
    <pc:docChg chg="undo redo custSel addSld delSld modSld sldOrd">
      <pc:chgData name="Andrea Sulova" userId="7d9cd22e-9aae-4e13-a87a-c683ad507ee4" providerId="ADAL" clId="{8D944A31-BBC0-40F3-9C17-C828EDB144F4}" dt="2021-02-22T10:30:02.038" v="2676" actId="1076"/>
      <pc:docMkLst>
        <pc:docMk/>
      </pc:docMkLst>
      <pc:sldChg chg="modSp mod">
        <pc:chgData name="Andrea Sulova" userId="7d9cd22e-9aae-4e13-a87a-c683ad507ee4" providerId="ADAL" clId="{8D944A31-BBC0-40F3-9C17-C828EDB144F4}" dt="2021-02-21T21:07:14.240" v="14" actId="1076"/>
        <pc:sldMkLst>
          <pc:docMk/>
          <pc:sldMk cId="3878215390" sldId="257"/>
        </pc:sldMkLst>
        <pc:spChg chg="mod">
          <ac:chgData name="Andrea Sulova" userId="7d9cd22e-9aae-4e13-a87a-c683ad507ee4" providerId="ADAL" clId="{8D944A31-BBC0-40F3-9C17-C828EDB144F4}" dt="2021-02-21T21:07:14.240" v="14" actId="1076"/>
          <ac:spMkLst>
            <pc:docMk/>
            <pc:sldMk cId="3878215390" sldId="257"/>
            <ac:spMk id="6" creationId="{AA7865C8-43AB-4714-BE3A-C8D9135498AF}"/>
          </ac:spMkLst>
        </pc:spChg>
      </pc:sldChg>
      <pc:sldChg chg="addSp delSp modSp mod">
        <pc:chgData name="Andrea Sulova" userId="7d9cd22e-9aae-4e13-a87a-c683ad507ee4" providerId="ADAL" clId="{8D944A31-BBC0-40F3-9C17-C828EDB144F4}" dt="2021-02-21T21:10:06.852" v="89" actId="1076"/>
        <pc:sldMkLst>
          <pc:docMk/>
          <pc:sldMk cId="2738753020" sldId="258"/>
        </pc:sldMkLst>
        <pc:spChg chg="del">
          <ac:chgData name="Andrea Sulova" userId="7d9cd22e-9aae-4e13-a87a-c683ad507ee4" providerId="ADAL" clId="{8D944A31-BBC0-40F3-9C17-C828EDB144F4}" dt="2021-02-21T21:06:37.506" v="3" actId="478"/>
          <ac:spMkLst>
            <pc:docMk/>
            <pc:sldMk cId="2738753020" sldId="258"/>
            <ac:spMk id="8" creationId="{35EC5A32-E9C2-404A-90A0-E362DF05F475}"/>
          </ac:spMkLst>
        </pc:spChg>
        <pc:spChg chg="mod">
          <ac:chgData name="Andrea Sulova" userId="7d9cd22e-9aae-4e13-a87a-c683ad507ee4" providerId="ADAL" clId="{8D944A31-BBC0-40F3-9C17-C828EDB144F4}" dt="2021-02-21T21:07:28.558" v="16" actId="2711"/>
          <ac:spMkLst>
            <pc:docMk/>
            <pc:sldMk cId="2738753020" sldId="258"/>
            <ac:spMk id="9" creationId="{8782536D-8861-4F55-880C-545A92D027C0}"/>
          </ac:spMkLst>
        </pc:spChg>
        <pc:spChg chg="mod">
          <ac:chgData name="Andrea Sulova" userId="7d9cd22e-9aae-4e13-a87a-c683ad507ee4" providerId="ADAL" clId="{8D944A31-BBC0-40F3-9C17-C828EDB144F4}" dt="2021-02-21T21:08:46.719" v="63" actId="12"/>
          <ac:spMkLst>
            <pc:docMk/>
            <pc:sldMk cId="2738753020" sldId="258"/>
            <ac:spMk id="10" creationId="{6047F4E7-F62A-46B9-B2C0-94C78A6D2411}"/>
          </ac:spMkLst>
        </pc:spChg>
        <pc:picChg chg="del mod">
          <ac:chgData name="Andrea Sulova" userId="7d9cd22e-9aae-4e13-a87a-c683ad507ee4" providerId="ADAL" clId="{8D944A31-BBC0-40F3-9C17-C828EDB144F4}" dt="2021-02-21T21:06:45.508" v="5" actId="478"/>
          <ac:picMkLst>
            <pc:docMk/>
            <pc:sldMk cId="2738753020" sldId="258"/>
            <ac:picMk id="5" creationId="{C03B7601-67E6-4CE9-ACFB-F41EFF0ADCE8}"/>
          </ac:picMkLst>
        </pc:picChg>
        <pc:picChg chg="add mod ord">
          <ac:chgData name="Andrea Sulova" userId="7d9cd22e-9aae-4e13-a87a-c683ad507ee4" providerId="ADAL" clId="{8D944A31-BBC0-40F3-9C17-C828EDB144F4}" dt="2021-02-21T21:10:06.852" v="89" actId="1076"/>
          <ac:picMkLst>
            <pc:docMk/>
            <pc:sldMk cId="2738753020" sldId="258"/>
            <ac:picMk id="6" creationId="{AF893C57-1746-4540-B3C9-1976E4636D3F}"/>
          </ac:picMkLst>
        </pc:picChg>
      </pc:sldChg>
      <pc:sldChg chg="del">
        <pc:chgData name="Andrea Sulova" userId="7d9cd22e-9aae-4e13-a87a-c683ad507ee4" providerId="ADAL" clId="{8D944A31-BBC0-40F3-9C17-C828EDB144F4}" dt="2021-02-21T22:09:02.789" v="331" actId="47"/>
        <pc:sldMkLst>
          <pc:docMk/>
          <pc:sldMk cId="3505370445" sldId="259"/>
        </pc:sldMkLst>
      </pc:sldChg>
      <pc:sldChg chg="del">
        <pc:chgData name="Andrea Sulova" userId="7d9cd22e-9aae-4e13-a87a-c683ad507ee4" providerId="ADAL" clId="{8D944A31-BBC0-40F3-9C17-C828EDB144F4}" dt="2021-02-21T22:09:03.852" v="332" actId="47"/>
        <pc:sldMkLst>
          <pc:docMk/>
          <pc:sldMk cId="164693372" sldId="260"/>
        </pc:sldMkLst>
      </pc:sldChg>
      <pc:sldChg chg="del">
        <pc:chgData name="Andrea Sulova" userId="7d9cd22e-9aae-4e13-a87a-c683ad507ee4" providerId="ADAL" clId="{8D944A31-BBC0-40F3-9C17-C828EDB144F4}" dt="2021-02-21T22:09:04.814" v="333" actId="47"/>
        <pc:sldMkLst>
          <pc:docMk/>
          <pc:sldMk cId="3310730649" sldId="261"/>
        </pc:sldMkLst>
      </pc:sldChg>
      <pc:sldChg chg="del">
        <pc:chgData name="Andrea Sulova" userId="7d9cd22e-9aae-4e13-a87a-c683ad507ee4" providerId="ADAL" clId="{8D944A31-BBC0-40F3-9C17-C828EDB144F4}" dt="2021-02-21T22:09:06.005" v="334" actId="47"/>
        <pc:sldMkLst>
          <pc:docMk/>
          <pc:sldMk cId="4282208177" sldId="262"/>
        </pc:sldMkLst>
      </pc:sldChg>
      <pc:sldChg chg="del">
        <pc:chgData name="Andrea Sulova" userId="7d9cd22e-9aae-4e13-a87a-c683ad507ee4" providerId="ADAL" clId="{8D944A31-BBC0-40F3-9C17-C828EDB144F4}" dt="2021-02-21T22:09:06.992" v="335" actId="47"/>
        <pc:sldMkLst>
          <pc:docMk/>
          <pc:sldMk cId="4147255700" sldId="263"/>
        </pc:sldMkLst>
      </pc:sldChg>
      <pc:sldChg chg="del">
        <pc:chgData name="Andrea Sulova" userId="7d9cd22e-9aae-4e13-a87a-c683ad507ee4" providerId="ADAL" clId="{8D944A31-BBC0-40F3-9C17-C828EDB144F4}" dt="2021-02-21T22:09:13.053" v="337" actId="47"/>
        <pc:sldMkLst>
          <pc:docMk/>
          <pc:sldMk cId="626499016" sldId="264"/>
        </pc:sldMkLst>
      </pc:sldChg>
      <pc:sldChg chg="del">
        <pc:chgData name="Andrea Sulova" userId="7d9cd22e-9aae-4e13-a87a-c683ad507ee4" providerId="ADAL" clId="{8D944A31-BBC0-40F3-9C17-C828EDB144F4}" dt="2021-02-21T22:13:48.610" v="372" actId="47"/>
        <pc:sldMkLst>
          <pc:docMk/>
          <pc:sldMk cId="1956090660" sldId="265"/>
        </pc:sldMkLst>
      </pc:sldChg>
      <pc:sldChg chg="addSp delSp modSp add mod modNotesTx">
        <pc:chgData name="Andrea Sulova" userId="7d9cd22e-9aae-4e13-a87a-c683ad507ee4" providerId="ADAL" clId="{8D944A31-BBC0-40F3-9C17-C828EDB144F4}" dt="2021-02-22T10:15:23.691" v="2669"/>
        <pc:sldMkLst>
          <pc:docMk/>
          <pc:sldMk cId="313924780" sldId="266"/>
        </pc:sldMkLst>
        <pc:spChg chg="mod">
          <ac:chgData name="Andrea Sulova" userId="7d9cd22e-9aae-4e13-a87a-c683ad507ee4" providerId="ADAL" clId="{8D944A31-BBC0-40F3-9C17-C828EDB144F4}" dt="2021-02-21T21:10:20.503" v="95" actId="20577"/>
          <ac:spMkLst>
            <pc:docMk/>
            <pc:sldMk cId="313924780" sldId="266"/>
            <ac:spMk id="9" creationId="{8782536D-8861-4F55-880C-545A92D027C0}"/>
          </ac:spMkLst>
        </pc:spChg>
        <pc:spChg chg="del mod">
          <ac:chgData name="Andrea Sulova" userId="7d9cd22e-9aae-4e13-a87a-c683ad507ee4" providerId="ADAL" clId="{8D944A31-BBC0-40F3-9C17-C828EDB144F4}" dt="2021-02-21T21:08:34.701" v="60" actId="478"/>
          <ac:spMkLst>
            <pc:docMk/>
            <pc:sldMk cId="313924780" sldId="266"/>
            <ac:spMk id="10" creationId="{6047F4E7-F62A-46B9-B2C0-94C78A6D2411}"/>
          </ac:spMkLst>
        </pc:spChg>
        <pc:spChg chg="add mod">
          <ac:chgData name="Andrea Sulova" userId="7d9cd22e-9aae-4e13-a87a-c683ad507ee4" providerId="ADAL" clId="{8D944A31-BBC0-40F3-9C17-C828EDB144F4}" dt="2021-02-21T21:38:02.119" v="308" actId="164"/>
          <ac:spMkLst>
            <pc:docMk/>
            <pc:sldMk cId="313924780" sldId="266"/>
            <ac:spMk id="21" creationId="{29A7208E-BE05-46CB-B04A-6315B300D5F7}"/>
          </ac:spMkLst>
        </pc:spChg>
        <pc:grpChg chg="add mod">
          <ac:chgData name="Andrea Sulova" userId="7d9cd22e-9aae-4e13-a87a-c683ad507ee4" providerId="ADAL" clId="{8D944A31-BBC0-40F3-9C17-C828EDB144F4}" dt="2021-02-22T08:08:09.174" v="1646" actId="14100"/>
          <ac:grpSpMkLst>
            <pc:docMk/>
            <pc:sldMk cId="313924780" sldId="266"/>
            <ac:grpSpMk id="22" creationId="{EF9C5472-2B15-4668-A7BD-D993D1D5B162}"/>
          </ac:grpSpMkLst>
        </pc:grpChg>
        <pc:graphicFrameChg chg="add mod modGraphic">
          <ac:chgData name="Andrea Sulova" userId="7d9cd22e-9aae-4e13-a87a-c683ad507ee4" providerId="ADAL" clId="{8D944A31-BBC0-40F3-9C17-C828EDB144F4}" dt="2021-02-22T08:07:59.497" v="1641" actId="14100"/>
          <ac:graphicFrameMkLst>
            <pc:docMk/>
            <pc:sldMk cId="313924780" sldId="266"/>
            <ac:graphicFrameMk id="23" creationId="{FF011EC1-D7B3-42AF-8EC0-3A63C97AB3C0}"/>
          </ac:graphicFrameMkLst>
        </pc:graphicFrameChg>
        <pc:picChg chg="add del">
          <ac:chgData name="Andrea Sulova" userId="7d9cd22e-9aae-4e13-a87a-c683ad507ee4" providerId="ADAL" clId="{8D944A31-BBC0-40F3-9C17-C828EDB144F4}" dt="2021-02-21T21:27:09.675" v="250" actId="478"/>
          <ac:picMkLst>
            <pc:docMk/>
            <pc:sldMk cId="313924780" sldId="266"/>
            <ac:picMk id="3" creationId="{DA8E2DCF-8258-4AF6-937C-52AF22D4D17D}"/>
          </ac:picMkLst>
        </pc:picChg>
        <pc:picChg chg="add del mod modCrop">
          <ac:chgData name="Andrea Sulova" userId="7d9cd22e-9aae-4e13-a87a-c683ad507ee4" providerId="ADAL" clId="{8D944A31-BBC0-40F3-9C17-C828EDB144F4}" dt="2021-02-21T21:31:10.196" v="269" actId="478"/>
          <ac:picMkLst>
            <pc:docMk/>
            <pc:sldMk cId="313924780" sldId="266"/>
            <ac:picMk id="5" creationId="{9C1651D2-3BEA-4D38-BBAD-5F1D33541C6B}"/>
          </ac:picMkLst>
        </pc:picChg>
        <pc:picChg chg="add del mod">
          <ac:chgData name="Andrea Sulova" userId="7d9cd22e-9aae-4e13-a87a-c683ad507ee4" providerId="ADAL" clId="{8D944A31-BBC0-40F3-9C17-C828EDB144F4}" dt="2021-02-22T08:08:06.929" v="1645" actId="1076"/>
          <ac:picMkLst>
            <pc:docMk/>
            <pc:sldMk cId="313924780" sldId="266"/>
            <ac:picMk id="6" creationId="{AF893C57-1746-4540-B3C9-1976E4636D3F}"/>
          </ac:picMkLst>
        </pc:picChg>
        <pc:picChg chg="add del mod">
          <ac:chgData name="Andrea Sulova" userId="7d9cd22e-9aae-4e13-a87a-c683ad507ee4" providerId="ADAL" clId="{8D944A31-BBC0-40F3-9C17-C828EDB144F4}" dt="2021-02-21T21:36:43.924" v="289" actId="21"/>
          <ac:picMkLst>
            <pc:docMk/>
            <pc:sldMk cId="313924780" sldId="266"/>
            <ac:picMk id="8" creationId="{06AFB959-59FE-4D4B-A71A-98B9E4CBBF3B}"/>
          </ac:picMkLst>
        </pc:picChg>
        <pc:picChg chg="add mod modCrop">
          <ac:chgData name="Andrea Sulova" userId="7d9cd22e-9aae-4e13-a87a-c683ad507ee4" providerId="ADAL" clId="{8D944A31-BBC0-40F3-9C17-C828EDB144F4}" dt="2021-02-22T08:08:14.999" v="1649" actId="14100"/>
          <ac:picMkLst>
            <pc:docMk/>
            <pc:sldMk cId="313924780" sldId="266"/>
            <ac:picMk id="12" creationId="{11706169-E539-4341-9C89-E44D7ADC2040}"/>
          </ac:picMkLst>
        </pc:picChg>
        <pc:picChg chg="add del mod modCrop">
          <ac:chgData name="Andrea Sulova" userId="7d9cd22e-9aae-4e13-a87a-c683ad507ee4" providerId="ADAL" clId="{8D944A31-BBC0-40F3-9C17-C828EDB144F4}" dt="2021-02-21T21:37:22.880" v="299" actId="478"/>
          <ac:picMkLst>
            <pc:docMk/>
            <pc:sldMk cId="313924780" sldId="266"/>
            <ac:picMk id="14" creationId="{F205BBD6-13FD-466D-B4ED-0B13ADB0AD9E}"/>
          </ac:picMkLst>
        </pc:picChg>
        <pc:picChg chg="add del">
          <ac:chgData name="Andrea Sulova" userId="7d9cd22e-9aae-4e13-a87a-c683ad507ee4" providerId="ADAL" clId="{8D944A31-BBC0-40F3-9C17-C828EDB144F4}" dt="2021-02-21T21:36:25.514" v="281" actId="22"/>
          <ac:picMkLst>
            <pc:docMk/>
            <pc:sldMk cId="313924780" sldId="266"/>
            <ac:picMk id="16" creationId="{98201EF2-497F-43D5-9C3D-D008A1662247}"/>
          </ac:picMkLst>
        </pc:picChg>
        <pc:picChg chg="add mod modCrop">
          <ac:chgData name="Andrea Sulova" userId="7d9cd22e-9aae-4e13-a87a-c683ad507ee4" providerId="ADAL" clId="{8D944A31-BBC0-40F3-9C17-C828EDB144F4}" dt="2021-02-21T21:38:08.346" v="310" actId="732"/>
          <ac:picMkLst>
            <pc:docMk/>
            <pc:sldMk cId="313924780" sldId="266"/>
            <ac:picMk id="18" creationId="{663F4606-97DA-4DF5-847D-1DD3757BB1C6}"/>
          </ac:picMkLst>
        </pc:picChg>
        <pc:picChg chg="add del mod">
          <ac:chgData name="Andrea Sulova" userId="7d9cd22e-9aae-4e13-a87a-c683ad507ee4" providerId="ADAL" clId="{8D944A31-BBC0-40F3-9C17-C828EDB144F4}" dt="2021-02-21T21:37:21.635" v="298" actId="478"/>
          <ac:picMkLst>
            <pc:docMk/>
            <pc:sldMk cId="313924780" sldId="266"/>
            <ac:picMk id="20" creationId="{5A49398C-3DC5-4B3B-9595-F0CA415DCD75}"/>
          </ac:picMkLst>
        </pc:picChg>
      </pc:sldChg>
      <pc:sldChg chg="addSp delSp modSp add del mod ord modNotesTx">
        <pc:chgData name="Andrea Sulova" userId="7d9cd22e-9aae-4e13-a87a-c683ad507ee4" providerId="ADAL" clId="{8D944A31-BBC0-40F3-9C17-C828EDB144F4}" dt="2021-02-22T08:01:07.761" v="1592" actId="47"/>
        <pc:sldMkLst>
          <pc:docMk/>
          <pc:sldMk cId="3921671494" sldId="267"/>
        </pc:sldMkLst>
        <pc:spChg chg="mod">
          <ac:chgData name="Andrea Sulova" userId="7d9cd22e-9aae-4e13-a87a-c683ad507ee4" providerId="ADAL" clId="{8D944A31-BBC0-40F3-9C17-C828EDB144F4}" dt="2021-02-21T22:11:35.817" v="367" actId="20577"/>
          <ac:spMkLst>
            <pc:docMk/>
            <pc:sldMk cId="3921671494" sldId="267"/>
            <ac:spMk id="9" creationId="{8782536D-8861-4F55-880C-545A92D027C0}"/>
          </ac:spMkLst>
        </pc:spChg>
        <pc:picChg chg="add del mod modCrop">
          <ac:chgData name="Andrea Sulova" userId="7d9cd22e-9aae-4e13-a87a-c683ad507ee4" providerId="ADAL" clId="{8D944A31-BBC0-40F3-9C17-C828EDB144F4}" dt="2021-02-22T07:37:27.738" v="1445" actId="21"/>
          <ac:picMkLst>
            <pc:docMk/>
            <pc:sldMk cId="3921671494" sldId="267"/>
            <ac:picMk id="4" creationId="{2B1EA612-AA2A-4E6F-8458-D92C94784713}"/>
          </ac:picMkLst>
        </pc:picChg>
        <pc:picChg chg="mod">
          <ac:chgData name="Andrea Sulova" userId="7d9cd22e-9aae-4e13-a87a-c683ad507ee4" providerId="ADAL" clId="{8D944A31-BBC0-40F3-9C17-C828EDB144F4}" dt="2021-02-21T21:09:43.598" v="85" actId="1076"/>
          <ac:picMkLst>
            <pc:docMk/>
            <pc:sldMk cId="3921671494" sldId="267"/>
            <ac:picMk id="6" creationId="{AF893C57-1746-4540-B3C9-1976E4636D3F}"/>
          </ac:picMkLst>
        </pc:picChg>
      </pc:sldChg>
      <pc:sldChg chg="addSp delSp modSp add mod ord modNotesTx">
        <pc:chgData name="Andrea Sulova" userId="7d9cd22e-9aae-4e13-a87a-c683ad507ee4" providerId="ADAL" clId="{8D944A31-BBC0-40F3-9C17-C828EDB144F4}" dt="2021-02-22T10:14:15.417" v="2668"/>
        <pc:sldMkLst>
          <pc:docMk/>
          <pc:sldMk cId="2364484948" sldId="268"/>
        </pc:sldMkLst>
        <pc:spChg chg="mod">
          <ac:chgData name="Andrea Sulova" userId="7d9cd22e-9aae-4e13-a87a-c683ad507ee4" providerId="ADAL" clId="{8D944A31-BBC0-40F3-9C17-C828EDB144F4}" dt="2021-02-21T21:15:55.407" v="154" actId="20577"/>
          <ac:spMkLst>
            <pc:docMk/>
            <pc:sldMk cId="2364484948" sldId="268"/>
            <ac:spMk id="9" creationId="{8782536D-8861-4F55-880C-545A92D027C0}"/>
          </ac:spMkLst>
        </pc:spChg>
        <pc:picChg chg="add mod modCrop">
          <ac:chgData name="Andrea Sulova" userId="7d9cd22e-9aae-4e13-a87a-c683ad507ee4" providerId="ADAL" clId="{8D944A31-BBC0-40F3-9C17-C828EDB144F4}" dt="2021-02-21T21:15:26.035" v="147" actId="1076"/>
          <ac:picMkLst>
            <pc:docMk/>
            <pc:sldMk cId="2364484948" sldId="268"/>
            <ac:picMk id="3" creationId="{236B30A5-4926-43CD-B9A3-3FFDFB9383C2}"/>
          </ac:picMkLst>
        </pc:picChg>
        <pc:picChg chg="add del mod">
          <ac:chgData name="Andrea Sulova" userId="7d9cd22e-9aae-4e13-a87a-c683ad507ee4" providerId="ADAL" clId="{8D944A31-BBC0-40F3-9C17-C828EDB144F4}" dt="2021-02-21T21:14:25.013" v="118" actId="478"/>
          <ac:picMkLst>
            <pc:docMk/>
            <pc:sldMk cId="2364484948" sldId="268"/>
            <ac:picMk id="5" creationId="{7876C98A-905A-4BB5-AC66-4E78ABF0B758}"/>
          </ac:picMkLst>
        </pc:picChg>
        <pc:picChg chg="add del">
          <ac:chgData name="Andrea Sulova" userId="7d9cd22e-9aae-4e13-a87a-c683ad507ee4" providerId="ADAL" clId="{8D944A31-BBC0-40F3-9C17-C828EDB144F4}" dt="2021-02-21T21:15:23.104" v="144" actId="478"/>
          <ac:picMkLst>
            <pc:docMk/>
            <pc:sldMk cId="2364484948" sldId="268"/>
            <ac:picMk id="6" creationId="{AF893C57-1746-4540-B3C9-1976E4636D3F}"/>
          </ac:picMkLst>
        </pc:picChg>
        <pc:picChg chg="add del mod">
          <ac:chgData name="Andrea Sulova" userId="7d9cd22e-9aae-4e13-a87a-c683ad507ee4" providerId="ADAL" clId="{8D944A31-BBC0-40F3-9C17-C828EDB144F4}" dt="2021-02-21T21:15:24.543" v="145" actId="478"/>
          <ac:picMkLst>
            <pc:docMk/>
            <pc:sldMk cId="2364484948" sldId="268"/>
            <ac:picMk id="8" creationId="{0E846274-8AAD-4C50-916B-0ED71DEB6D6D}"/>
          </ac:picMkLst>
        </pc:picChg>
        <pc:picChg chg="add del mod">
          <ac:chgData name="Andrea Sulova" userId="7d9cd22e-9aae-4e13-a87a-c683ad507ee4" providerId="ADAL" clId="{8D944A31-BBC0-40F3-9C17-C828EDB144F4}" dt="2021-02-21T21:15:20.900" v="142" actId="478"/>
          <ac:picMkLst>
            <pc:docMk/>
            <pc:sldMk cId="2364484948" sldId="268"/>
            <ac:picMk id="10" creationId="{D3AFB226-EED9-4D0F-BDD9-688FDCEDBF05}"/>
          </ac:picMkLst>
        </pc:picChg>
        <pc:picChg chg="add del mod">
          <ac:chgData name="Andrea Sulova" userId="7d9cd22e-9aae-4e13-a87a-c683ad507ee4" providerId="ADAL" clId="{8D944A31-BBC0-40F3-9C17-C828EDB144F4}" dt="2021-02-21T21:15:25.313" v="146" actId="478"/>
          <ac:picMkLst>
            <pc:docMk/>
            <pc:sldMk cId="2364484948" sldId="268"/>
            <ac:picMk id="11" creationId="{1387376B-66A9-438B-83BB-B5ECB76803C5}"/>
          </ac:picMkLst>
        </pc:picChg>
        <pc:picChg chg="add mod">
          <ac:chgData name="Andrea Sulova" userId="7d9cd22e-9aae-4e13-a87a-c683ad507ee4" providerId="ADAL" clId="{8D944A31-BBC0-40F3-9C17-C828EDB144F4}" dt="2021-02-21T21:15:13.458" v="138" actId="571"/>
          <ac:picMkLst>
            <pc:docMk/>
            <pc:sldMk cId="2364484948" sldId="268"/>
            <ac:picMk id="12" creationId="{037F9EF1-D0F4-4D99-8D84-C4E2FA062107}"/>
          </ac:picMkLst>
        </pc:picChg>
        <pc:picChg chg="add mod">
          <ac:chgData name="Andrea Sulova" userId="7d9cd22e-9aae-4e13-a87a-c683ad507ee4" providerId="ADAL" clId="{8D944A31-BBC0-40F3-9C17-C828EDB144F4}" dt="2021-02-21T21:15:13.458" v="138" actId="571"/>
          <ac:picMkLst>
            <pc:docMk/>
            <pc:sldMk cId="2364484948" sldId="268"/>
            <ac:picMk id="13" creationId="{A2C74903-B61A-42ED-9374-9EC29D280F30}"/>
          </ac:picMkLst>
        </pc:picChg>
      </pc:sldChg>
      <pc:sldChg chg="addSp delSp modSp add mod modNotesTx">
        <pc:chgData name="Andrea Sulova" userId="7d9cd22e-9aae-4e13-a87a-c683ad507ee4" providerId="ADAL" clId="{8D944A31-BBC0-40F3-9C17-C828EDB144F4}" dt="2021-02-22T06:59:57.610" v="888" actId="113"/>
        <pc:sldMkLst>
          <pc:docMk/>
          <pc:sldMk cId="1535627320" sldId="269"/>
        </pc:sldMkLst>
        <pc:spChg chg="add mod">
          <ac:chgData name="Andrea Sulova" userId="7d9cd22e-9aae-4e13-a87a-c683ad507ee4" providerId="ADAL" clId="{8D944A31-BBC0-40F3-9C17-C828EDB144F4}" dt="2021-02-21T21:18:55.809" v="197" actId="17032"/>
          <ac:spMkLst>
            <pc:docMk/>
            <pc:sldMk cId="1535627320" sldId="269"/>
            <ac:spMk id="14" creationId="{5BD81793-400F-4147-996F-CD341BCA58CE}"/>
          </ac:spMkLst>
        </pc:spChg>
        <pc:spChg chg="add mod">
          <ac:chgData name="Andrea Sulova" userId="7d9cd22e-9aae-4e13-a87a-c683ad507ee4" providerId="ADAL" clId="{8D944A31-BBC0-40F3-9C17-C828EDB144F4}" dt="2021-02-21T21:19:08.204" v="206" actId="1038"/>
          <ac:spMkLst>
            <pc:docMk/>
            <pc:sldMk cId="1535627320" sldId="269"/>
            <ac:spMk id="15" creationId="{4E488940-CF5F-470F-860D-45E4AC4211D9}"/>
          </ac:spMkLst>
        </pc:spChg>
        <pc:picChg chg="del">
          <ac:chgData name="Andrea Sulova" userId="7d9cd22e-9aae-4e13-a87a-c683ad507ee4" providerId="ADAL" clId="{8D944A31-BBC0-40F3-9C17-C828EDB144F4}" dt="2021-02-21T21:13:33.166" v="106" actId="478"/>
          <ac:picMkLst>
            <pc:docMk/>
            <pc:sldMk cId="1535627320" sldId="269"/>
            <ac:picMk id="3" creationId="{236B30A5-4926-43CD-B9A3-3FFDFB9383C2}"/>
          </ac:picMkLst>
        </pc:picChg>
        <pc:picChg chg="add del mod">
          <ac:chgData name="Andrea Sulova" userId="7d9cd22e-9aae-4e13-a87a-c683ad507ee4" providerId="ADAL" clId="{8D944A31-BBC0-40F3-9C17-C828EDB144F4}" dt="2021-02-21T21:14:49.331" v="123" actId="21"/>
          <ac:picMkLst>
            <pc:docMk/>
            <pc:sldMk cId="1535627320" sldId="269"/>
            <ac:picMk id="4" creationId="{D0AFC145-8ECA-45F6-8C98-B43B16CBA168}"/>
          </ac:picMkLst>
        </pc:picChg>
        <pc:picChg chg="del mod">
          <ac:chgData name="Andrea Sulova" userId="7d9cd22e-9aae-4e13-a87a-c683ad507ee4" providerId="ADAL" clId="{8D944A31-BBC0-40F3-9C17-C828EDB144F4}" dt="2021-02-21T21:14:49.331" v="123" actId="21"/>
          <ac:picMkLst>
            <pc:docMk/>
            <pc:sldMk cId="1535627320" sldId="269"/>
            <ac:picMk id="5" creationId="{7876C98A-905A-4BB5-AC66-4E78ABF0B758}"/>
          </ac:picMkLst>
        </pc:picChg>
        <pc:picChg chg="mod">
          <ac:chgData name="Andrea Sulova" userId="7d9cd22e-9aae-4e13-a87a-c683ad507ee4" providerId="ADAL" clId="{8D944A31-BBC0-40F3-9C17-C828EDB144F4}" dt="2021-02-21T21:14:08.993" v="114" actId="1076"/>
          <ac:picMkLst>
            <pc:docMk/>
            <pc:sldMk cId="1535627320" sldId="269"/>
            <ac:picMk id="6" creationId="{AF893C57-1746-4540-B3C9-1976E4636D3F}"/>
          </ac:picMkLst>
        </pc:picChg>
        <pc:picChg chg="add del mod modCrop">
          <ac:chgData name="Andrea Sulova" userId="7d9cd22e-9aae-4e13-a87a-c683ad507ee4" providerId="ADAL" clId="{8D944A31-BBC0-40F3-9C17-C828EDB144F4}" dt="2021-02-21T21:14:49.331" v="123" actId="21"/>
          <ac:picMkLst>
            <pc:docMk/>
            <pc:sldMk cId="1535627320" sldId="269"/>
            <ac:picMk id="8" creationId="{E4D4FBF7-703B-496C-A755-CC9F96A7FD95}"/>
          </ac:picMkLst>
        </pc:picChg>
        <pc:picChg chg="add mod modCrop">
          <ac:chgData name="Andrea Sulova" userId="7d9cd22e-9aae-4e13-a87a-c683ad507ee4" providerId="ADAL" clId="{8D944A31-BBC0-40F3-9C17-C828EDB144F4}" dt="2021-02-21T21:18:27.666" v="190" actId="14100"/>
          <ac:picMkLst>
            <pc:docMk/>
            <pc:sldMk cId="1535627320" sldId="269"/>
            <ac:picMk id="10" creationId="{9A39C9FD-6A06-4105-AEAE-EF55BBC5AB46}"/>
          </ac:picMkLst>
        </pc:picChg>
        <pc:picChg chg="add mod modCrop">
          <ac:chgData name="Andrea Sulova" userId="7d9cd22e-9aae-4e13-a87a-c683ad507ee4" providerId="ADAL" clId="{8D944A31-BBC0-40F3-9C17-C828EDB144F4}" dt="2021-02-21T21:18:18.936" v="187" actId="1076"/>
          <ac:picMkLst>
            <pc:docMk/>
            <pc:sldMk cId="1535627320" sldId="269"/>
            <ac:picMk id="11" creationId="{C2D4C564-E989-4C10-BCB6-133EC7E2CF3F}"/>
          </ac:picMkLst>
        </pc:picChg>
        <pc:picChg chg="add mod">
          <ac:chgData name="Andrea Sulova" userId="7d9cd22e-9aae-4e13-a87a-c683ad507ee4" providerId="ADAL" clId="{8D944A31-BBC0-40F3-9C17-C828EDB144F4}" dt="2021-02-21T21:18:17.377" v="186" actId="1076"/>
          <ac:picMkLst>
            <pc:docMk/>
            <pc:sldMk cId="1535627320" sldId="269"/>
            <ac:picMk id="12" creationId="{E84B19AD-6724-498F-AF10-42382D013CFE}"/>
          </ac:picMkLst>
        </pc:picChg>
        <pc:picChg chg="add mod">
          <ac:chgData name="Andrea Sulova" userId="7d9cd22e-9aae-4e13-a87a-c683ad507ee4" providerId="ADAL" clId="{8D944A31-BBC0-40F3-9C17-C828EDB144F4}" dt="2021-02-21T21:18:30.304" v="191" actId="14100"/>
          <ac:picMkLst>
            <pc:docMk/>
            <pc:sldMk cId="1535627320" sldId="269"/>
            <ac:picMk id="13" creationId="{57C2B87F-56A9-46C7-AD7F-0B51958DDF92}"/>
          </ac:picMkLst>
        </pc:picChg>
        <pc:picChg chg="add mod">
          <ac:chgData name="Andrea Sulova" userId="7d9cd22e-9aae-4e13-a87a-c683ad507ee4" providerId="ADAL" clId="{8D944A31-BBC0-40F3-9C17-C828EDB144F4}" dt="2021-02-21T21:19:13.445" v="208"/>
          <ac:picMkLst>
            <pc:docMk/>
            <pc:sldMk cId="1535627320" sldId="269"/>
            <ac:picMk id="16" creationId="{6AB02754-A16F-4096-A00D-42E2B6529BE0}"/>
          </ac:picMkLst>
        </pc:picChg>
      </pc:sldChg>
      <pc:sldChg chg="addSp delSp modSp add mod modNotesTx">
        <pc:chgData name="Andrea Sulova" userId="7d9cd22e-9aae-4e13-a87a-c683ad507ee4" providerId="ADAL" clId="{8D944A31-BBC0-40F3-9C17-C828EDB144F4}" dt="2021-02-22T07:15:18.070" v="1180" actId="114"/>
        <pc:sldMkLst>
          <pc:docMk/>
          <pc:sldMk cId="1430627195" sldId="270"/>
        </pc:sldMkLst>
        <pc:spChg chg="add mod">
          <ac:chgData name="Andrea Sulova" userId="7d9cd22e-9aae-4e13-a87a-c683ad507ee4" providerId="ADAL" clId="{8D944A31-BBC0-40F3-9C17-C828EDB144F4}" dt="2021-02-22T07:04:33.815" v="1070" actId="208"/>
          <ac:spMkLst>
            <pc:docMk/>
            <pc:sldMk cId="1430627195" sldId="270"/>
            <ac:spMk id="2" creationId="{542078F1-17A9-4458-9720-28A99F73CCC4}"/>
          </ac:spMkLst>
        </pc:spChg>
        <pc:picChg chg="add del mod">
          <ac:chgData name="Andrea Sulova" userId="7d9cd22e-9aae-4e13-a87a-c683ad507ee4" providerId="ADAL" clId="{8D944A31-BBC0-40F3-9C17-C828EDB144F4}" dt="2021-02-21T21:17:49.592" v="178" actId="21"/>
          <ac:picMkLst>
            <pc:docMk/>
            <pc:sldMk cId="1430627195" sldId="270"/>
            <ac:picMk id="3" creationId="{B2E722A1-34EF-4D9C-BC78-4E8C24A78053}"/>
          </ac:picMkLst>
        </pc:picChg>
        <pc:picChg chg="add del mod">
          <ac:chgData name="Andrea Sulova" userId="7d9cd22e-9aae-4e13-a87a-c683ad507ee4" providerId="ADAL" clId="{8D944A31-BBC0-40F3-9C17-C828EDB144F4}" dt="2021-02-21T21:17:44.657" v="173" actId="478"/>
          <ac:picMkLst>
            <pc:docMk/>
            <pc:sldMk cId="1430627195" sldId="270"/>
            <ac:picMk id="5" creationId="{241B49FC-C314-4981-A820-AEEAC36C02E5}"/>
          </ac:picMkLst>
        </pc:picChg>
        <pc:picChg chg="add mod">
          <ac:chgData name="Andrea Sulova" userId="7d9cd22e-9aae-4e13-a87a-c683ad507ee4" providerId="ADAL" clId="{8D944A31-BBC0-40F3-9C17-C828EDB144F4}" dt="2021-02-21T21:19:36.623" v="209" actId="1076"/>
          <ac:picMkLst>
            <pc:docMk/>
            <pc:sldMk cId="1430627195" sldId="270"/>
            <ac:picMk id="8" creationId="{21F10071-5118-45FA-8162-C35CF6320A41}"/>
          </ac:picMkLst>
        </pc:picChg>
        <pc:picChg chg="del">
          <ac:chgData name="Andrea Sulova" userId="7d9cd22e-9aae-4e13-a87a-c683ad507ee4" providerId="ADAL" clId="{8D944A31-BBC0-40F3-9C17-C828EDB144F4}" dt="2021-02-21T21:16:39.397" v="161" actId="478"/>
          <ac:picMkLst>
            <pc:docMk/>
            <pc:sldMk cId="1430627195" sldId="270"/>
            <ac:picMk id="10" creationId="{9A39C9FD-6A06-4105-AEAE-EF55BBC5AB46}"/>
          </ac:picMkLst>
        </pc:picChg>
        <pc:picChg chg="del">
          <ac:chgData name="Andrea Sulova" userId="7d9cd22e-9aae-4e13-a87a-c683ad507ee4" providerId="ADAL" clId="{8D944A31-BBC0-40F3-9C17-C828EDB144F4}" dt="2021-02-21T21:16:46.006" v="167" actId="478"/>
          <ac:picMkLst>
            <pc:docMk/>
            <pc:sldMk cId="1430627195" sldId="270"/>
            <ac:picMk id="11" creationId="{C2D4C564-E989-4C10-BCB6-133EC7E2CF3F}"/>
          </ac:picMkLst>
        </pc:picChg>
        <pc:picChg chg="del">
          <ac:chgData name="Andrea Sulova" userId="7d9cd22e-9aae-4e13-a87a-c683ad507ee4" providerId="ADAL" clId="{8D944A31-BBC0-40F3-9C17-C828EDB144F4}" dt="2021-02-21T21:16:45.405" v="166" actId="478"/>
          <ac:picMkLst>
            <pc:docMk/>
            <pc:sldMk cId="1430627195" sldId="270"/>
            <ac:picMk id="12" creationId="{E84B19AD-6724-498F-AF10-42382D013CFE}"/>
          </ac:picMkLst>
        </pc:picChg>
      </pc:sldChg>
      <pc:sldChg chg="addSp delSp modSp add mod ord modNotesTx">
        <pc:chgData name="Andrea Sulova" userId="7d9cd22e-9aae-4e13-a87a-c683ad507ee4" providerId="ADAL" clId="{8D944A31-BBC0-40F3-9C17-C828EDB144F4}" dt="2021-02-22T10:15:36.211" v="2671"/>
        <pc:sldMkLst>
          <pc:docMk/>
          <pc:sldMk cId="3080532130" sldId="271"/>
        </pc:sldMkLst>
        <pc:spChg chg="add del mod">
          <ac:chgData name="Andrea Sulova" userId="7d9cd22e-9aae-4e13-a87a-c683ad507ee4" providerId="ADAL" clId="{8D944A31-BBC0-40F3-9C17-C828EDB144F4}" dt="2021-02-21T21:22:22.275" v="231" actId="478"/>
          <ac:spMkLst>
            <pc:docMk/>
            <pc:sldMk cId="3080532130" sldId="271"/>
            <ac:spMk id="7" creationId="{DEE57D36-1A6E-4CB3-8F88-0C427829F8D9}"/>
          </ac:spMkLst>
        </pc:spChg>
        <pc:spChg chg="mod">
          <ac:chgData name="Andrea Sulova" userId="7d9cd22e-9aae-4e13-a87a-c683ad507ee4" providerId="ADAL" clId="{8D944A31-BBC0-40F3-9C17-C828EDB144F4}" dt="2021-02-22T09:28:38.585" v="2182" actId="20577"/>
          <ac:spMkLst>
            <pc:docMk/>
            <pc:sldMk cId="3080532130" sldId="271"/>
            <ac:spMk id="9" creationId="{8782536D-8861-4F55-880C-545A92D027C0}"/>
          </ac:spMkLst>
        </pc:spChg>
        <pc:picChg chg="add del mod">
          <ac:chgData name="Andrea Sulova" userId="7d9cd22e-9aae-4e13-a87a-c683ad507ee4" providerId="ADAL" clId="{8D944A31-BBC0-40F3-9C17-C828EDB144F4}" dt="2021-02-21T21:25:16.693" v="233" actId="478"/>
          <ac:picMkLst>
            <pc:docMk/>
            <pc:sldMk cId="3080532130" sldId="271"/>
            <ac:picMk id="3" creationId="{BA64866D-6418-4760-A622-668DD9970EF4}"/>
          </ac:picMkLst>
        </pc:picChg>
        <pc:picChg chg="add del mod">
          <ac:chgData name="Andrea Sulova" userId="7d9cd22e-9aae-4e13-a87a-c683ad507ee4" providerId="ADAL" clId="{8D944A31-BBC0-40F3-9C17-C828EDB144F4}" dt="2021-02-22T09:19:53.330" v="2021" actId="21"/>
          <ac:picMkLst>
            <pc:docMk/>
            <pc:sldMk cId="3080532130" sldId="271"/>
            <ac:picMk id="5" creationId="{A1B80942-3280-4F12-A331-6097F3E367C8}"/>
          </ac:picMkLst>
        </pc:picChg>
        <pc:picChg chg="del">
          <ac:chgData name="Andrea Sulova" userId="7d9cd22e-9aae-4e13-a87a-c683ad507ee4" providerId="ADAL" clId="{8D944A31-BBC0-40F3-9C17-C828EDB144F4}" dt="2021-02-21T21:19:53.674" v="210" actId="478"/>
          <ac:picMkLst>
            <pc:docMk/>
            <pc:sldMk cId="3080532130" sldId="271"/>
            <ac:picMk id="10" creationId="{9A39C9FD-6A06-4105-AEAE-EF55BBC5AB46}"/>
          </ac:picMkLst>
        </pc:picChg>
        <pc:picChg chg="del">
          <ac:chgData name="Andrea Sulova" userId="7d9cd22e-9aae-4e13-a87a-c683ad507ee4" providerId="ADAL" clId="{8D944A31-BBC0-40F3-9C17-C828EDB144F4}" dt="2021-02-21T21:19:54.953" v="211" actId="478"/>
          <ac:picMkLst>
            <pc:docMk/>
            <pc:sldMk cId="3080532130" sldId="271"/>
            <ac:picMk id="11" creationId="{C2D4C564-E989-4C10-BCB6-133EC7E2CF3F}"/>
          </ac:picMkLst>
        </pc:picChg>
        <pc:picChg chg="del">
          <ac:chgData name="Andrea Sulova" userId="7d9cd22e-9aae-4e13-a87a-c683ad507ee4" providerId="ADAL" clId="{8D944A31-BBC0-40F3-9C17-C828EDB144F4}" dt="2021-02-21T21:19:55.604" v="212" actId="478"/>
          <ac:picMkLst>
            <pc:docMk/>
            <pc:sldMk cId="3080532130" sldId="271"/>
            <ac:picMk id="12" creationId="{E84B19AD-6724-498F-AF10-42382D013CFE}"/>
          </ac:picMkLst>
        </pc:picChg>
        <pc:picChg chg="add mod modCrop">
          <ac:chgData name="Andrea Sulova" userId="7d9cd22e-9aae-4e13-a87a-c683ad507ee4" providerId="ADAL" clId="{8D944A31-BBC0-40F3-9C17-C828EDB144F4}" dt="2021-02-22T09:20:42.308" v="2039" actId="1076"/>
          <ac:picMkLst>
            <pc:docMk/>
            <pc:sldMk cId="3080532130" sldId="271"/>
            <ac:picMk id="13" creationId="{36349D7A-54F1-48CC-AE14-45E5C12E081F}"/>
          </ac:picMkLst>
        </pc:picChg>
        <pc:cxnChg chg="add del mod">
          <ac:chgData name="Andrea Sulova" userId="7d9cd22e-9aae-4e13-a87a-c683ad507ee4" providerId="ADAL" clId="{8D944A31-BBC0-40F3-9C17-C828EDB144F4}" dt="2021-02-21T21:21:30.751" v="225" actId="478"/>
          <ac:cxnSpMkLst>
            <pc:docMk/>
            <pc:sldMk cId="3080532130" sldId="271"/>
            <ac:cxnSpMk id="5" creationId="{2B740038-4786-46E9-BD3D-3BA655221244}"/>
          </ac:cxnSpMkLst>
        </pc:cxnChg>
      </pc:sldChg>
      <pc:sldChg chg="addSp delSp modSp add mod modNotesTx">
        <pc:chgData name="Andrea Sulova" userId="7d9cd22e-9aae-4e13-a87a-c683ad507ee4" providerId="ADAL" clId="{8D944A31-BBC0-40F3-9C17-C828EDB144F4}" dt="2021-02-22T07:30:42.012" v="1434" actId="20577"/>
        <pc:sldMkLst>
          <pc:docMk/>
          <pc:sldMk cId="4142541734" sldId="272"/>
        </pc:sldMkLst>
        <pc:spChg chg="add mod">
          <ac:chgData name="Andrea Sulova" userId="7d9cd22e-9aae-4e13-a87a-c683ad507ee4" providerId="ADAL" clId="{8D944A31-BBC0-40F3-9C17-C828EDB144F4}" dt="2021-02-22T07:23:53.997" v="1402" actId="14100"/>
          <ac:spMkLst>
            <pc:docMk/>
            <pc:sldMk cId="4142541734" sldId="272"/>
            <ac:spMk id="5" creationId="{F8054FF7-B499-47D8-A44D-3496AAB7DC06}"/>
          </ac:spMkLst>
        </pc:spChg>
        <pc:spChg chg="add mod">
          <ac:chgData name="Andrea Sulova" userId="7d9cd22e-9aae-4e13-a87a-c683ad507ee4" providerId="ADAL" clId="{8D944A31-BBC0-40F3-9C17-C828EDB144F4}" dt="2021-02-22T07:23:39.871" v="1400" actId="20577"/>
          <ac:spMkLst>
            <pc:docMk/>
            <pc:sldMk cId="4142541734" sldId="272"/>
            <ac:spMk id="7" creationId="{681A0FD5-B67C-4F48-8B62-67CDFC91D8DA}"/>
          </ac:spMkLst>
        </pc:spChg>
        <pc:spChg chg="add mod">
          <ac:chgData name="Andrea Sulova" userId="7d9cd22e-9aae-4e13-a87a-c683ad507ee4" providerId="ADAL" clId="{8D944A31-BBC0-40F3-9C17-C828EDB144F4}" dt="2021-02-22T07:24:04.124" v="1405" actId="14100"/>
          <ac:spMkLst>
            <pc:docMk/>
            <pc:sldMk cId="4142541734" sldId="272"/>
            <ac:spMk id="8" creationId="{A63B0854-F89D-45C9-8B3F-975CE3EB5555}"/>
          </ac:spMkLst>
        </pc:spChg>
        <pc:picChg chg="add mod modCrop">
          <ac:chgData name="Andrea Sulova" userId="7d9cd22e-9aae-4e13-a87a-c683ad507ee4" providerId="ADAL" clId="{8D944A31-BBC0-40F3-9C17-C828EDB144F4}" dt="2021-02-22T07:19:48.964" v="1294" actId="732"/>
          <ac:picMkLst>
            <pc:docMk/>
            <pc:sldMk cId="4142541734" sldId="272"/>
            <ac:picMk id="3" creationId="{D84ECA9F-04DD-4678-89D9-9A21A3C6CA26}"/>
          </ac:picMkLst>
        </pc:picChg>
        <pc:picChg chg="add mod modCrop">
          <ac:chgData name="Andrea Sulova" userId="7d9cd22e-9aae-4e13-a87a-c683ad507ee4" providerId="ADAL" clId="{8D944A31-BBC0-40F3-9C17-C828EDB144F4}" dt="2021-02-22T07:23:27.573" v="1397" actId="14100"/>
          <ac:picMkLst>
            <pc:docMk/>
            <pc:sldMk cId="4142541734" sldId="272"/>
            <ac:picMk id="4" creationId="{A7805D9E-37BB-47C2-8227-02775DE6C825}"/>
          </ac:picMkLst>
        </pc:picChg>
        <pc:picChg chg="mod">
          <ac:chgData name="Andrea Sulova" userId="7d9cd22e-9aae-4e13-a87a-c683ad507ee4" providerId="ADAL" clId="{8D944A31-BBC0-40F3-9C17-C828EDB144F4}" dt="2021-02-22T07:21:18.694" v="1339" actId="1076"/>
          <ac:picMkLst>
            <pc:docMk/>
            <pc:sldMk cId="4142541734" sldId="272"/>
            <ac:picMk id="6" creationId="{AF893C57-1746-4540-B3C9-1976E4636D3F}"/>
          </ac:picMkLst>
        </pc:picChg>
        <pc:picChg chg="del">
          <ac:chgData name="Andrea Sulova" userId="7d9cd22e-9aae-4e13-a87a-c683ad507ee4" providerId="ADAL" clId="{8D944A31-BBC0-40F3-9C17-C828EDB144F4}" dt="2021-02-21T21:26:50.832" v="242" actId="478"/>
          <ac:picMkLst>
            <pc:docMk/>
            <pc:sldMk cId="4142541734" sldId="272"/>
            <ac:picMk id="13" creationId="{36349D7A-54F1-48CC-AE14-45E5C12E081F}"/>
          </ac:picMkLst>
        </pc:picChg>
      </pc:sldChg>
      <pc:sldChg chg="addSp delSp modSp add mod modNotesTx">
        <pc:chgData name="Andrea Sulova" userId="7d9cd22e-9aae-4e13-a87a-c683ad507ee4" providerId="ADAL" clId="{8D944A31-BBC0-40F3-9C17-C828EDB144F4}" dt="2021-02-22T09:46:20.395" v="2454" actId="1076"/>
        <pc:sldMkLst>
          <pc:docMk/>
          <pc:sldMk cId="1013571741" sldId="273"/>
        </pc:sldMkLst>
        <pc:spChg chg="add del mod">
          <ac:chgData name="Andrea Sulova" userId="7d9cd22e-9aae-4e13-a87a-c683ad507ee4" providerId="ADAL" clId="{8D944A31-BBC0-40F3-9C17-C828EDB144F4}" dt="2021-02-22T08:46:57.981" v="1773"/>
          <ac:spMkLst>
            <pc:docMk/>
            <pc:sldMk cId="1013571741" sldId="273"/>
            <ac:spMk id="7" creationId="{FB3E3404-54BF-4317-ABC0-A33C95E3B7FE}"/>
          </ac:spMkLst>
        </pc:spChg>
        <pc:spChg chg="add mod">
          <ac:chgData name="Andrea Sulova" userId="7d9cd22e-9aae-4e13-a87a-c683ad507ee4" providerId="ADAL" clId="{8D944A31-BBC0-40F3-9C17-C828EDB144F4}" dt="2021-02-22T09:46:05.161" v="2450" actId="20577"/>
          <ac:spMkLst>
            <pc:docMk/>
            <pc:sldMk cId="1013571741" sldId="273"/>
            <ac:spMk id="8" creationId="{9C3394D7-F993-4360-BF62-8C6B298FECAC}"/>
          </ac:spMkLst>
        </pc:spChg>
        <pc:spChg chg="mod">
          <ac:chgData name="Andrea Sulova" userId="7d9cd22e-9aae-4e13-a87a-c683ad507ee4" providerId="ADAL" clId="{8D944A31-BBC0-40F3-9C17-C828EDB144F4}" dt="2021-02-21T22:08:55.815" v="329" actId="20577"/>
          <ac:spMkLst>
            <pc:docMk/>
            <pc:sldMk cId="1013571741" sldId="273"/>
            <ac:spMk id="9" creationId="{8782536D-8861-4F55-880C-545A92D027C0}"/>
          </ac:spMkLst>
        </pc:spChg>
        <pc:picChg chg="add del mod">
          <ac:chgData name="Andrea Sulova" userId="7d9cd22e-9aae-4e13-a87a-c683ad507ee4" providerId="ADAL" clId="{8D944A31-BBC0-40F3-9C17-C828EDB144F4}" dt="2021-02-22T08:01:57.104" v="1594" actId="478"/>
          <ac:picMkLst>
            <pc:docMk/>
            <pc:sldMk cId="1013571741" sldId="273"/>
            <ac:picMk id="3" creationId="{5AFC843D-F04E-4B46-9835-E191BD619AC2}"/>
          </ac:picMkLst>
        </pc:picChg>
        <pc:picChg chg="del">
          <ac:chgData name="Andrea Sulova" userId="7d9cd22e-9aae-4e13-a87a-c683ad507ee4" providerId="ADAL" clId="{8D944A31-BBC0-40F3-9C17-C828EDB144F4}" dt="2021-02-21T22:08:32.501" v="322" actId="478"/>
          <ac:picMkLst>
            <pc:docMk/>
            <pc:sldMk cId="1013571741" sldId="273"/>
            <ac:picMk id="4" creationId="{2B1EA612-AA2A-4E6F-8458-D92C94784713}"/>
          </ac:picMkLst>
        </pc:picChg>
        <pc:picChg chg="mod">
          <ac:chgData name="Andrea Sulova" userId="7d9cd22e-9aae-4e13-a87a-c683ad507ee4" providerId="ADAL" clId="{8D944A31-BBC0-40F3-9C17-C828EDB144F4}" dt="2021-02-22T08:50:11.126" v="1815" actId="1076"/>
          <ac:picMkLst>
            <pc:docMk/>
            <pc:sldMk cId="1013571741" sldId="273"/>
            <ac:picMk id="6" creationId="{AF893C57-1746-4540-B3C9-1976E4636D3F}"/>
          </ac:picMkLst>
        </pc:picChg>
        <pc:picChg chg="add mod modCrop">
          <ac:chgData name="Andrea Sulova" userId="7d9cd22e-9aae-4e13-a87a-c683ad507ee4" providerId="ADAL" clId="{8D944A31-BBC0-40F3-9C17-C828EDB144F4}" dt="2021-02-22T09:43:15.019" v="2389" actId="1076"/>
          <ac:picMkLst>
            <pc:docMk/>
            <pc:sldMk cId="1013571741" sldId="273"/>
            <ac:picMk id="10" creationId="{6955C008-51E2-42DE-9677-993369C8BC64}"/>
          </ac:picMkLst>
        </pc:picChg>
        <pc:picChg chg="add del">
          <ac:chgData name="Andrea Sulova" userId="7d9cd22e-9aae-4e13-a87a-c683ad507ee4" providerId="ADAL" clId="{8D944A31-BBC0-40F3-9C17-C828EDB144F4}" dt="2021-02-22T08:55:15.018" v="1825" actId="22"/>
          <ac:picMkLst>
            <pc:docMk/>
            <pc:sldMk cId="1013571741" sldId="273"/>
            <ac:picMk id="12" creationId="{EAD12C4C-05FD-4D40-BADA-BFC165AD7442}"/>
          </ac:picMkLst>
        </pc:picChg>
        <pc:picChg chg="add del mod">
          <ac:chgData name="Andrea Sulova" userId="7d9cd22e-9aae-4e13-a87a-c683ad507ee4" providerId="ADAL" clId="{8D944A31-BBC0-40F3-9C17-C828EDB144F4}" dt="2021-02-22T09:43:30.112" v="2403" actId="478"/>
          <ac:picMkLst>
            <pc:docMk/>
            <pc:sldMk cId="1013571741" sldId="273"/>
            <ac:picMk id="14" creationId="{63D7633B-A4E1-4472-A0E3-035448CA69E8}"/>
          </ac:picMkLst>
        </pc:picChg>
        <pc:picChg chg="add mod">
          <ac:chgData name="Andrea Sulova" userId="7d9cd22e-9aae-4e13-a87a-c683ad507ee4" providerId="ADAL" clId="{8D944A31-BBC0-40F3-9C17-C828EDB144F4}" dt="2021-02-22T09:46:20.395" v="2454" actId="1076"/>
          <ac:picMkLst>
            <pc:docMk/>
            <pc:sldMk cId="1013571741" sldId="273"/>
            <ac:picMk id="16" creationId="{120105B8-BC9F-4843-84DA-CAF4B40C4229}"/>
          </ac:picMkLst>
        </pc:picChg>
      </pc:sldChg>
      <pc:sldChg chg="addSp delSp modSp add mod ord modNotesTx">
        <pc:chgData name="Andrea Sulova" userId="7d9cd22e-9aae-4e13-a87a-c683ad507ee4" providerId="ADAL" clId="{8D944A31-BBC0-40F3-9C17-C828EDB144F4}" dt="2021-02-22T10:29:53.977" v="2673" actId="1076"/>
        <pc:sldMkLst>
          <pc:docMk/>
          <pc:sldMk cId="3091261244" sldId="274"/>
        </pc:sldMkLst>
        <pc:spChg chg="add del mod">
          <ac:chgData name="Andrea Sulova" userId="7d9cd22e-9aae-4e13-a87a-c683ad507ee4" providerId="ADAL" clId="{8D944A31-BBC0-40F3-9C17-C828EDB144F4}" dt="2021-02-22T10:01:09.569" v="2554" actId="478"/>
          <ac:spMkLst>
            <pc:docMk/>
            <pc:sldMk cId="3091261244" sldId="274"/>
            <ac:spMk id="5" creationId="{55DC0A32-168B-41AD-8373-457AA90978F8}"/>
          </ac:spMkLst>
        </pc:spChg>
        <pc:spChg chg="add del">
          <ac:chgData name="Andrea Sulova" userId="7d9cd22e-9aae-4e13-a87a-c683ad507ee4" providerId="ADAL" clId="{8D944A31-BBC0-40F3-9C17-C828EDB144F4}" dt="2021-02-22T10:01:07.336" v="2552" actId="478"/>
          <ac:spMkLst>
            <pc:docMk/>
            <pc:sldMk cId="3091261244" sldId="274"/>
            <ac:spMk id="7" creationId="{CB757F92-D54B-492A-819E-E7FB2B4F785B}"/>
          </ac:spMkLst>
        </pc:spChg>
        <pc:spChg chg="add mod">
          <ac:chgData name="Andrea Sulova" userId="7d9cd22e-9aae-4e13-a87a-c683ad507ee4" providerId="ADAL" clId="{8D944A31-BBC0-40F3-9C17-C828EDB144F4}" dt="2021-02-22T10:29:53.977" v="2673" actId="1076"/>
          <ac:spMkLst>
            <pc:docMk/>
            <pc:sldMk cId="3091261244" sldId="274"/>
            <ac:spMk id="8" creationId="{B7D0DA79-8ABE-4943-8991-0AEB76B310D1}"/>
          </ac:spMkLst>
        </pc:spChg>
        <pc:spChg chg="mod">
          <ac:chgData name="Andrea Sulova" userId="7d9cd22e-9aae-4e13-a87a-c683ad507ee4" providerId="ADAL" clId="{8D944A31-BBC0-40F3-9C17-C828EDB144F4}" dt="2021-02-22T10:01:16.056" v="2556" actId="6549"/>
          <ac:spMkLst>
            <pc:docMk/>
            <pc:sldMk cId="3091261244" sldId="274"/>
            <ac:spMk id="9" creationId="{8782536D-8861-4F55-880C-545A92D027C0}"/>
          </ac:spMkLst>
        </pc:spChg>
        <pc:spChg chg="add del mod ord">
          <ac:chgData name="Andrea Sulova" userId="7d9cd22e-9aae-4e13-a87a-c683ad507ee4" providerId="ADAL" clId="{8D944A31-BBC0-40F3-9C17-C828EDB144F4}" dt="2021-02-22T10:12:29.697" v="2663" actId="21"/>
          <ac:spMkLst>
            <pc:docMk/>
            <pc:sldMk cId="3091261244" sldId="274"/>
            <ac:spMk id="11" creationId="{E9417E14-B165-4D31-8311-3E88CB8E3ABC}"/>
          </ac:spMkLst>
        </pc:spChg>
        <pc:graphicFrameChg chg="add del mod modGraphic">
          <ac:chgData name="Andrea Sulova" userId="7d9cd22e-9aae-4e13-a87a-c683ad507ee4" providerId="ADAL" clId="{8D944A31-BBC0-40F3-9C17-C828EDB144F4}" dt="2021-02-22T10:12:21.788" v="2659" actId="21"/>
          <ac:graphicFrameMkLst>
            <pc:docMk/>
            <pc:sldMk cId="3091261244" sldId="274"/>
            <ac:graphicFrameMk id="4" creationId="{47336EAA-4B37-4B1B-9B4F-04BA7D7B87BF}"/>
          </ac:graphicFrameMkLst>
        </pc:graphicFrameChg>
        <pc:picChg chg="add del mod modCrop">
          <ac:chgData name="Andrea Sulova" userId="7d9cd22e-9aae-4e13-a87a-c683ad507ee4" providerId="ADAL" clId="{8D944A31-BBC0-40F3-9C17-C828EDB144F4}" dt="2021-02-22T10:12:24.588" v="2661" actId="21"/>
          <ac:picMkLst>
            <pc:docMk/>
            <pc:sldMk cId="3091261244" sldId="274"/>
            <ac:picMk id="10" creationId="{10264AF0-6422-483C-B566-14BE7D5E1282}"/>
          </ac:picMkLst>
        </pc:picChg>
      </pc:sldChg>
      <pc:sldChg chg="addSp delSp modSp add mod ord modNotesTx">
        <pc:chgData name="Andrea Sulova" userId="7d9cd22e-9aae-4e13-a87a-c683ad507ee4" providerId="ADAL" clId="{8D944A31-BBC0-40F3-9C17-C828EDB144F4}" dt="2021-02-22T10:09:36.016" v="2599" actId="21"/>
        <pc:sldMkLst>
          <pc:docMk/>
          <pc:sldMk cId="3925911984" sldId="275"/>
        </pc:sldMkLst>
        <pc:spChg chg="add mod">
          <ac:chgData name="Andrea Sulova" userId="7d9cd22e-9aae-4e13-a87a-c683ad507ee4" providerId="ADAL" clId="{8D944A31-BBC0-40F3-9C17-C828EDB144F4}" dt="2021-02-22T09:51:09.362" v="2515" actId="33524"/>
          <ac:spMkLst>
            <pc:docMk/>
            <pc:sldMk cId="3925911984" sldId="275"/>
            <ac:spMk id="5" creationId="{C834485D-1E0A-4D6F-82A6-95A22248774D}"/>
          </ac:spMkLst>
        </pc:spChg>
        <pc:spChg chg="mod">
          <ac:chgData name="Andrea Sulova" userId="7d9cd22e-9aae-4e13-a87a-c683ad507ee4" providerId="ADAL" clId="{8D944A31-BBC0-40F3-9C17-C828EDB144F4}" dt="2021-02-21T22:14:36.658" v="378" actId="20577"/>
          <ac:spMkLst>
            <pc:docMk/>
            <pc:sldMk cId="3925911984" sldId="275"/>
            <ac:spMk id="9" creationId="{8782536D-8861-4F55-880C-545A92D027C0}"/>
          </ac:spMkLst>
        </pc:spChg>
        <pc:spChg chg="add del mod">
          <ac:chgData name="Andrea Sulova" userId="7d9cd22e-9aae-4e13-a87a-c683ad507ee4" providerId="ADAL" clId="{8D944A31-BBC0-40F3-9C17-C828EDB144F4}" dt="2021-02-22T10:08:31.772" v="2577"/>
          <ac:spMkLst>
            <pc:docMk/>
            <pc:sldMk cId="3925911984" sldId="275"/>
            <ac:spMk id="18" creationId="{EA01B01C-A34B-4112-BC15-306CA0874A2B}"/>
          </ac:spMkLst>
        </pc:spChg>
        <pc:spChg chg="add del">
          <ac:chgData name="Andrea Sulova" userId="7d9cd22e-9aae-4e13-a87a-c683ad507ee4" providerId="ADAL" clId="{8D944A31-BBC0-40F3-9C17-C828EDB144F4}" dt="2021-02-22T10:08:25.502" v="2573"/>
          <ac:spMkLst>
            <pc:docMk/>
            <pc:sldMk cId="3925911984" sldId="275"/>
            <ac:spMk id="19" creationId="{C750F908-8954-4E16-870F-25BE1AB9FFAB}"/>
          </ac:spMkLst>
        </pc:spChg>
        <pc:spChg chg="add del">
          <ac:chgData name="Andrea Sulova" userId="7d9cd22e-9aae-4e13-a87a-c683ad507ee4" providerId="ADAL" clId="{8D944A31-BBC0-40F3-9C17-C828EDB144F4}" dt="2021-02-22T10:08:44.972" v="2579"/>
          <ac:spMkLst>
            <pc:docMk/>
            <pc:sldMk cId="3925911984" sldId="275"/>
            <ac:spMk id="20" creationId="{9134C2B0-8F20-4013-8BA2-5394C56EEEE5}"/>
          </ac:spMkLst>
        </pc:spChg>
        <pc:spChg chg="add del mod">
          <ac:chgData name="Andrea Sulova" userId="7d9cd22e-9aae-4e13-a87a-c683ad507ee4" providerId="ADAL" clId="{8D944A31-BBC0-40F3-9C17-C828EDB144F4}" dt="2021-02-22T10:09:26.489" v="2595" actId="478"/>
          <ac:spMkLst>
            <pc:docMk/>
            <pc:sldMk cId="3925911984" sldId="275"/>
            <ac:spMk id="21" creationId="{AA97C4AF-2EB5-499A-9250-E60D38C77E87}"/>
          </ac:spMkLst>
        </pc:spChg>
        <pc:spChg chg="add del mod">
          <ac:chgData name="Andrea Sulova" userId="7d9cd22e-9aae-4e13-a87a-c683ad507ee4" providerId="ADAL" clId="{8D944A31-BBC0-40F3-9C17-C828EDB144F4}" dt="2021-02-22T10:08:50.160" v="2583"/>
          <ac:spMkLst>
            <pc:docMk/>
            <pc:sldMk cId="3925911984" sldId="275"/>
            <ac:spMk id="22" creationId="{CFABA2DD-38CC-430C-94C6-F37D750D2372}"/>
          </ac:spMkLst>
        </pc:spChg>
        <pc:spChg chg="add del">
          <ac:chgData name="Andrea Sulova" userId="7d9cd22e-9aae-4e13-a87a-c683ad507ee4" providerId="ADAL" clId="{8D944A31-BBC0-40F3-9C17-C828EDB144F4}" dt="2021-02-22T10:08:55.284" v="2585"/>
          <ac:spMkLst>
            <pc:docMk/>
            <pc:sldMk cId="3925911984" sldId="275"/>
            <ac:spMk id="23" creationId="{DB4E401A-43A1-434C-B80B-77D0C3960D8A}"/>
          </ac:spMkLst>
        </pc:spChg>
        <pc:spChg chg="add del">
          <ac:chgData name="Andrea Sulova" userId="7d9cd22e-9aae-4e13-a87a-c683ad507ee4" providerId="ADAL" clId="{8D944A31-BBC0-40F3-9C17-C828EDB144F4}" dt="2021-02-22T10:09:34.807" v="2598" actId="11529"/>
          <ac:spMkLst>
            <pc:docMk/>
            <pc:sldMk cId="3925911984" sldId="275"/>
            <ac:spMk id="24" creationId="{B1144A9B-4BB9-4EB4-BC93-0A5CA13FFAB2}"/>
          </ac:spMkLst>
        </pc:spChg>
        <pc:picChg chg="add mod">
          <ac:chgData name="Andrea Sulova" userId="7d9cd22e-9aae-4e13-a87a-c683ad507ee4" providerId="ADAL" clId="{8D944A31-BBC0-40F3-9C17-C828EDB144F4}" dt="2021-02-22T09:54:05.182" v="2523" actId="1076"/>
          <ac:picMkLst>
            <pc:docMk/>
            <pc:sldMk cId="3925911984" sldId="275"/>
            <ac:picMk id="3" creationId="{F83ED351-E2A3-4B1C-8717-C6012870561C}"/>
          </ac:picMkLst>
        </pc:picChg>
        <pc:picChg chg="mod">
          <ac:chgData name="Andrea Sulova" userId="7d9cd22e-9aae-4e13-a87a-c683ad507ee4" providerId="ADAL" clId="{8D944A31-BBC0-40F3-9C17-C828EDB144F4}" dt="2021-02-22T10:08:30.489" v="2575" actId="1076"/>
          <ac:picMkLst>
            <pc:docMk/>
            <pc:sldMk cId="3925911984" sldId="275"/>
            <ac:picMk id="6" creationId="{AF893C57-1746-4540-B3C9-1976E4636D3F}"/>
          </ac:picMkLst>
        </pc:picChg>
        <pc:picChg chg="add mod ord modCrop">
          <ac:chgData name="Andrea Sulova" userId="7d9cd22e-9aae-4e13-a87a-c683ad507ee4" providerId="ADAL" clId="{8D944A31-BBC0-40F3-9C17-C828EDB144F4}" dt="2021-02-22T09:57:33.119" v="2540" actId="1076"/>
          <ac:picMkLst>
            <pc:docMk/>
            <pc:sldMk cId="3925911984" sldId="275"/>
            <ac:picMk id="7" creationId="{39420829-3B91-4352-8CDB-2937A8DFE629}"/>
          </ac:picMkLst>
        </pc:picChg>
        <pc:picChg chg="add mod">
          <ac:chgData name="Andrea Sulova" userId="7d9cd22e-9aae-4e13-a87a-c683ad507ee4" providerId="ADAL" clId="{8D944A31-BBC0-40F3-9C17-C828EDB144F4}" dt="2021-02-22T09:54:04.056" v="2522" actId="1076"/>
          <ac:picMkLst>
            <pc:docMk/>
            <pc:sldMk cId="3925911984" sldId="275"/>
            <ac:picMk id="10" creationId="{AE51FE64-2245-43A9-B9CE-699F75094441}"/>
          </ac:picMkLst>
        </pc:picChg>
        <pc:picChg chg="add mod">
          <ac:chgData name="Andrea Sulova" userId="7d9cd22e-9aae-4e13-a87a-c683ad507ee4" providerId="ADAL" clId="{8D944A31-BBC0-40F3-9C17-C828EDB144F4}" dt="2021-02-22T09:57:34.966" v="2541" actId="1076"/>
          <ac:picMkLst>
            <pc:docMk/>
            <pc:sldMk cId="3925911984" sldId="275"/>
            <ac:picMk id="12" creationId="{A4939D3E-E273-49B3-8A8A-9438BD212B43}"/>
          </ac:picMkLst>
        </pc:picChg>
        <pc:picChg chg="add mod">
          <ac:chgData name="Andrea Sulova" userId="7d9cd22e-9aae-4e13-a87a-c683ad507ee4" providerId="ADAL" clId="{8D944A31-BBC0-40F3-9C17-C828EDB144F4}" dt="2021-02-22T09:56:21.963" v="2532" actId="1076"/>
          <ac:picMkLst>
            <pc:docMk/>
            <pc:sldMk cId="3925911984" sldId="275"/>
            <ac:picMk id="14" creationId="{56EF5796-C762-4267-88B8-32425E99BFA4}"/>
          </ac:picMkLst>
        </pc:picChg>
        <pc:picChg chg="add del mod modCrop">
          <ac:chgData name="Andrea Sulova" userId="7d9cd22e-9aae-4e13-a87a-c683ad507ee4" providerId="ADAL" clId="{8D944A31-BBC0-40F3-9C17-C828EDB144F4}" dt="2021-02-22T10:09:36.016" v="2599" actId="21"/>
          <ac:picMkLst>
            <pc:docMk/>
            <pc:sldMk cId="3925911984" sldId="275"/>
            <ac:picMk id="16" creationId="{5171E623-0E24-40F4-8B79-3BE65D39C8FB}"/>
          </ac:picMkLst>
        </pc:picChg>
        <pc:picChg chg="add del mod">
          <ac:chgData name="Andrea Sulova" userId="7d9cd22e-9aae-4e13-a87a-c683ad507ee4" providerId="ADAL" clId="{8D944A31-BBC0-40F3-9C17-C828EDB144F4}" dt="2021-02-22T10:08:00.368" v="2569" actId="478"/>
          <ac:picMkLst>
            <pc:docMk/>
            <pc:sldMk cId="3925911984" sldId="275"/>
            <ac:picMk id="17" creationId="{6A435A74-2E2F-4129-AD17-00B17D922470}"/>
          </ac:picMkLst>
        </pc:picChg>
      </pc:sldChg>
      <pc:sldChg chg="addSp delSp modSp add mod">
        <pc:chgData name="Andrea Sulova" userId="7d9cd22e-9aae-4e13-a87a-c683ad507ee4" providerId="ADAL" clId="{8D944A31-BBC0-40F3-9C17-C828EDB144F4}" dt="2021-02-22T10:12:31.108" v="2664"/>
        <pc:sldMkLst>
          <pc:docMk/>
          <pc:sldMk cId="2206532498" sldId="276"/>
        </pc:sldMkLst>
        <pc:spChg chg="add del">
          <ac:chgData name="Andrea Sulova" userId="7d9cd22e-9aae-4e13-a87a-c683ad507ee4" providerId="ADAL" clId="{8D944A31-BBC0-40F3-9C17-C828EDB144F4}" dt="2021-02-22T10:12:17.955" v="2658"/>
          <ac:spMkLst>
            <pc:docMk/>
            <pc:sldMk cId="2206532498" sldId="276"/>
            <ac:spMk id="2" creationId="{19829E8A-7208-4642-AC2C-C2A60D998BD0}"/>
          </ac:spMkLst>
        </pc:spChg>
        <pc:spChg chg="add del mod">
          <ac:chgData name="Andrea Sulova" userId="7d9cd22e-9aae-4e13-a87a-c683ad507ee4" providerId="ADAL" clId="{8D944A31-BBC0-40F3-9C17-C828EDB144F4}" dt="2021-02-21T22:14:47.424" v="395"/>
          <ac:spMkLst>
            <pc:docMk/>
            <pc:sldMk cId="2206532498" sldId="276"/>
            <ac:spMk id="5" creationId="{F1174379-740A-44F5-BF0D-B60E4A1E4FD0}"/>
          </ac:spMkLst>
        </pc:spChg>
        <pc:spChg chg="add mod">
          <ac:chgData name="Andrea Sulova" userId="7d9cd22e-9aae-4e13-a87a-c683ad507ee4" providerId="ADAL" clId="{8D944A31-BBC0-40F3-9C17-C828EDB144F4}" dt="2021-02-22T10:12:31.108" v="2664"/>
          <ac:spMkLst>
            <pc:docMk/>
            <pc:sldMk cId="2206532498" sldId="276"/>
            <ac:spMk id="8" creationId="{78A2E5D6-A29F-4FED-A827-9D2B2CC1373B}"/>
          </ac:spMkLst>
        </pc:spChg>
        <pc:spChg chg="mod">
          <ac:chgData name="Andrea Sulova" userId="7d9cd22e-9aae-4e13-a87a-c683ad507ee4" providerId="ADAL" clId="{8D944A31-BBC0-40F3-9C17-C828EDB144F4}" dt="2021-02-21T22:14:44.657" v="392" actId="20577"/>
          <ac:spMkLst>
            <pc:docMk/>
            <pc:sldMk cId="2206532498" sldId="276"/>
            <ac:spMk id="9" creationId="{8782536D-8861-4F55-880C-545A92D027C0}"/>
          </ac:spMkLst>
        </pc:spChg>
        <pc:graphicFrameChg chg="add mod">
          <ac:chgData name="Andrea Sulova" userId="7d9cd22e-9aae-4e13-a87a-c683ad507ee4" providerId="ADAL" clId="{8D944A31-BBC0-40F3-9C17-C828EDB144F4}" dt="2021-02-22T10:12:23.058" v="2660"/>
          <ac:graphicFrameMkLst>
            <pc:docMk/>
            <pc:sldMk cId="2206532498" sldId="276"/>
            <ac:graphicFrameMk id="5" creationId="{2E190C60-4F97-4FE0-91A1-7D01537E1139}"/>
          </ac:graphicFrameMkLst>
        </pc:graphicFrameChg>
        <pc:picChg chg="add mod">
          <ac:chgData name="Andrea Sulova" userId="7d9cd22e-9aae-4e13-a87a-c683ad507ee4" providerId="ADAL" clId="{8D944A31-BBC0-40F3-9C17-C828EDB144F4}" dt="2021-02-22T10:12:26.779" v="2662"/>
          <ac:picMkLst>
            <pc:docMk/>
            <pc:sldMk cId="2206532498" sldId="276"/>
            <ac:picMk id="7" creationId="{7CF9E8A9-512B-442B-ACB3-5CF41F6BD3D6}"/>
          </ac:picMkLst>
        </pc:picChg>
      </pc:sldChg>
      <pc:sldChg chg="addSp delSp modSp add mod ord">
        <pc:chgData name="Andrea Sulova" userId="7d9cd22e-9aae-4e13-a87a-c683ad507ee4" providerId="ADAL" clId="{8D944A31-BBC0-40F3-9C17-C828EDB144F4}" dt="2021-02-22T08:41:59.258" v="1763"/>
        <pc:sldMkLst>
          <pc:docMk/>
          <pc:sldMk cId="3405371908" sldId="277"/>
        </pc:sldMkLst>
        <pc:spChg chg="mod">
          <ac:chgData name="Andrea Sulova" userId="7d9cd22e-9aae-4e13-a87a-c683ad507ee4" providerId="ADAL" clId="{8D944A31-BBC0-40F3-9C17-C828EDB144F4}" dt="2021-02-21T22:11:42.086" v="368" actId="20577"/>
          <ac:spMkLst>
            <pc:docMk/>
            <pc:sldMk cId="3405371908" sldId="277"/>
            <ac:spMk id="9" creationId="{8782536D-8861-4F55-880C-545A92D027C0}"/>
          </ac:spMkLst>
        </pc:spChg>
        <pc:picChg chg="add mod">
          <ac:chgData name="Andrea Sulova" userId="7d9cd22e-9aae-4e13-a87a-c683ad507ee4" providerId="ADAL" clId="{8D944A31-BBC0-40F3-9C17-C828EDB144F4}" dt="2021-02-22T08:17:36.916" v="1720" actId="14100"/>
          <ac:picMkLst>
            <pc:docMk/>
            <pc:sldMk cId="3405371908" sldId="277"/>
            <ac:picMk id="3" creationId="{9F117A6D-5770-440C-8E26-083D9B5B48E1}"/>
          </ac:picMkLst>
        </pc:picChg>
        <pc:picChg chg="del">
          <ac:chgData name="Andrea Sulova" userId="7d9cd22e-9aae-4e13-a87a-c683ad507ee4" providerId="ADAL" clId="{8D944A31-BBC0-40F3-9C17-C828EDB144F4}" dt="2021-02-21T22:09:45.965" v="340" actId="478"/>
          <ac:picMkLst>
            <pc:docMk/>
            <pc:sldMk cId="3405371908" sldId="277"/>
            <ac:picMk id="4" creationId="{2B1EA612-AA2A-4E6F-8458-D92C94784713}"/>
          </ac:picMkLst>
        </pc:picChg>
      </pc:sldChg>
      <pc:sldChg chg="new del">
        <pc:chgData name="Andrea Sulova" userId="7d9cd22e-9aae-4e13-a87a-c683ad507ee4" providerId="ADAL" clId="{8D944A31-BBC0-40F3-9C17-C828EDB144F4}" dt="2021-02-22T07:50:06.229" v="1496" actId="47"/>
        <pc:sldMkLst>
          <pc:docMk/>
          <pc:sldMk cId="3333985345" sldId="278"/>
        </pc:sldMkLst>
      </pc:sldChg>
      <pc:sldChg chg="addSp delSp modSp add mod modNotesTx">
        <pc:chgData name="Andrea Sulova" userId="7d9cd22e-9aae-4e13-a87a-c683ad507ee4" providerId="ADAL" clId="{8D944A31-BBC0-40F3-9C17-C828EDB144F4}" dt="2021-02-22T09:27:20.300" v="2169" actId="1036"/>
        <pc:sldMkLst>
          <pc:docMk/>
          <pc:sldMk cId="2577349570" sldId="279"/>
        </pc:sldMkLst>
        <pc:spChg chg="del">
          <ac:chgData name="Andrea Sulova" userId="7d9cd22e-9aae-4e13-a87a-c683ad507ee4" providerId="ADAL" clId="{8D944A31-BBC0-40F3-9C17-C828EDB144F4}" dt="2021-02-22T07:37:50.482" v="1452" actId="478"/>
          <ac:spMkLst>
            <pc:docMk/>
            <pc:sldMk cId="2577349570" sldId="279"/>
            <ac:spMk id="5" creationId="{F8054FF7-B499-47D8-A44D-3496AAB7DC06}"/>
          </ac:spMkLst>
        </pc:spChg>
        <pc:spChg chg="del">
          <ac:chgData name="Andrea Sulova" userId="7d9cd22e-9aae-4e13-a87a-c683ad507ee4" providerId="ADAL" clId="{8D944A31-BBC0-40F3-9C17-C828EDB144F4}" dt="2021-02-22T07:37:52.857" v="1454" actId="478"/>
          <ac:spMkLst>
            <pc:docMk/>
            <pc:sldMk cId="2577349570" sldId="279"/>
            <ac:spMk id="7" creationId="{681A0FD5-B67C-4F48-8B62-67CDFC91D8DA}"/>
          </ac:spMkLst>
        </pc:spChg>
        <pc:spChg chg="del">
          <ac:chgData name="Andrea Sulova" userId="7d9cd22e-9aae-4e13-a87a-c683ad507ee4" providerId="ADAL" clId="{8D944A31-BBC0-40F3-9C17-C828EDB144F4}" dt="2021-02-22T07:37:52.163" v="1453" actId="478"/>
          <ac:spMkLst>
            <pc:docMk/>
            <pc:sldMk cId="2577349570" sldId="279"/>
            <ac:spMk id="8" creationId="{A63B0854-F89D-45C9-8B3F-975CE3EB5555}"/>
          </ac:spMkLst>
        </pc:spChg>
        <pc:spChg chg="add del">
          <ac:chgData name="Andrea Sulova" userId="7d9cd22e-9aae-4e13-a87a-c683ad507ee4" providerId="ADAL" clId="{8D944A31-BBC0-40F3-9C17-C828EDB144F4}" dt="2021-02-22T07:55:24.187" v="1536" actId="22"/>
          <ac:spMkLst>
            <pc:docMk/>
            <pc:sldMk cId="2577349570" sldId="279"/>
            <ac:spMk id="19" creationId="{F8FB10E6-ABE1-4A0D-BEB1-2D77713F513C}"/>
          </ac:spMkLst>
        </pc:spChg>
        <pc:spChg chg="add mod ord">
          <ac:chgData name="Andrea Sulova" userId="7d9cd22e-9aae-4e13-a87a-c683ad507ee4" providerId="ADAL" clId="{8D944A31-BBC0-40F3-9C17-C828EDB144F4}" dt="2021-02-22T09:26:56.066" v="2158" actId="166"/>
          <ac:spMkLst>
            <pc:docMk/>
            <pc:sldMk cId="2577349570" sldId="279"/>
            <ac:spMk id="20" creationId="{4D1D47DB-76DB-4740-802F-C174D29ED9A4}"/>
          </ac:spMkLst>
        </pc:spChg>
        <pc:picChg chg="del">
          <ac:chgData name="Andrea Sulova" userId="7d9cd22e-9aae-4e13-a87a-c683ad507ee4" providerId="ADAL" clId="{8D944A31-BBC0-40F3-9C17-C828EDB144F4}" dt="2021-02-22T07:37:46.262" v="1448" actId="478"/>
          <ac:picMkLst>
            <pc:docMk/>
            <pc:sldMk cId="2577349570" sldId="279"/>
            <ac:picMk id="3" creationId="{D84ECA9F-04DD-4678-89D9-9A21A3C6CA26}"/>
          </ac:picMkLst>
        </pc:picChg>
        <pc:picChg chg="del">
          <ac:chgData name="Andrea Sulova" userId="7d9cd22e-9aae-4e13-a87a-c683ad507ee4" providerId="ADAL" clId="{8D944A31-BBC0-40F3-9C17-C828EDB144F4}" dt="2021-02-22T07:37:47.043" v="1449" actId="478"/>
          <ac:picMkLst>
            <pc:docMk/>
            <pc:sldMk cId="2577349570" sldId="279"/>
            <ac:picMk id="4" creationId="{A7805D9E-37BB-47C2-8227-02775DE6C825}"/>
          </ac:picMkLst>
        </pc:picChg>
        <pc:picChg chg="add del mod">
          <ac:chgData name="Andrea Sulova" userId="7d9cd22e-9aae-4e13-a87a-c683ad507ee4" providerId="ADAL" clId="{8D944A31-BBC0-40F3-9C17-C828EDB144F4}" dt="2021-02-22T09:22:44.553" v="2062" actId="1076"/>
          <ac:picMkLst>
            <pc:docMk/>
            <pc:sldMk cId="2577349570" sldId="279"/>
            <ac:picMk id="6" creationId="{AF893C57-1746-4540-B3C9-1976E4636D3F}"/>
          </ac:picMkLst>
        </pc:picChg>
        <pc:picChg chg="add mod">
          <ac:chgData name="Andrea Sulova" userId="7d9cd22e-9aae-4e13-a87a-c683ad507ee4" providerId="ADAL" clId="{8D944A31-BBC0-40F3-9C17-C828EDB144F4}" dt="2021-02-22T09:27:14.810" v="2164" actId="14100"/>
          <ac:picMkLst>
            <pc:docMk/>
            <pc:sldMk cId="2577349570" sldId="279"/>
            <ac:picMk id="10" creationId="{4F3BDBD0-AD6D-46B3-8AEF-384BE249209E}"/>
          </ac:picMkLst>
        </pc:picChg>
        <pc:picChg chg="add mod modCrop">
          <ac:chgData name="Andrea Sulova" userId="7d9cd22e-9aae-4e13-a87a-c683ad507ee4" providerId="ADAL" clId="{8D944A31-BBC0-40F3-9C17-C828EDB144F4}" dt="2021-02-22T09:26:40.460" v="2154" actId="1038"/>
          <ac:picMkLst>
            <pc:docMk/>
            <pc:sldMk cId="2577349570" sldId="279"/>
            <ac:picMk id="11" creationId="{7EE4F90B-9C3A-47BF-A827-214882EC3E41}"/>
          </ac:picMkLst>
        </pc:picChg>
        <pc:picChg chg="add mod modCrop">
          <ac:chgData name="Andrea Sulova" userId="7d9cd22e-9aae-4e13-a87a-c683ad507ee4" providerId="ADAL" clId="{8D944A31-BBC0-40F3-9C17-C828EDB144F4}" dt="2021-02-22T09:27:02.272" v="2160" actId="732"/>
          <ac:picMkLst>
            <pc:docMk/>
            <pc:sldMk cId="2577349570" sldId="279"/>
            <ac:picMk id="13" creationId="{FF3F8323-FD73-4C3A-B525-E7CC9792129F}"/>
          </ac:picMkLst>
        </pc:picChg>
        <pc:picChg chg="add del mod">
          <ac:chgData name="Andrea Sulova" userId="7d9cd22e-9aae-4e13-a87a-c683ad507ee4" providerId="ADAL" clId="{8D944A31-BBC0-40F3-9C17-C828EDB144F4}" dt="2021-02-22T09:23:14.690" v="2073" actId="21"/>
          <ac:picMkLst>
            <pc:docMk/>
            <pc:sldMk cId="2577349570" sldId="279"/>
            <ac:picMk id="15" creationId="{69114B90-710F-44CB-A1B5-73E7EA69B0DB}"/>
          </ac:picMkLst>
        </pc:picChg>
        <pc:picChg chg="add del mod">
          <ac:chgData name="Andrea Sulova" userId="7d9cd22e-9aae-4e13-a87a-c683ad507ee4" providerId="ADAL" clId="{8D944A31-BBC0-40F3-9C17-C828EDB144F4}" dt="2021-02-22T09:21:08.576" v="2052" actId="478"/>
          <ac:picMkLst>
            <pc:docMk/>
            <pc:sldMk cId="2577349570" sldId="279"/>
            <ac:picMk id="17" creationId="{F49882D4-08B9-4AB3-B5C1-6B3E746B4AF5}"/>
          </ac:picMkLst>
        </pc:picChg>
        <pc:picChg chg="add del mod">
          <ac:chgData name="Andrea Sulova" userId="7d9cd22e-9aae-4e13-a87a-c683ad507ee4" providerId="ADAL" clId="{8D944A31-BBC0-40F3-9C17-C828EDB144F4}" dt="2021-02-22T07:59:53.137" v="1581" actId="21"/>
          <ac:picMkLst>
            <pc:docMk/>
            <pc:sldMk cId="2577349570" sldId="279"/>
            <ac:picMk id="22" creationId="{955546F5-0EBC-4C28-B9B2-3D0109AE6159}"/>
          </ac:picMkLst>
        </pc:picChg>
        <pc:picChg chg="add mod modCrop">
          <ac:chgData name="Andrea Sulova" userId="7d9cd22e-9aae-4e13-a87a-c683ad507ee4" providerId="ADAL" clId="{8D944A31-BBC0-40F3-9C17-C828EDB144F4}" dt="2021-02-22T09:27:05.407" v="2161" actId="732"/>
          <ac:picMkLst>
            <pc:docMk/>
            <pc:sldMk cId="2577349570" sldId="279"/>
            <ac:picMk id="24" creationId="{BC7AEE7A-0EBF-4809-B942-60E354EB42F5}"/>
          </ac:picMkLst>
        </pc:picChg>
        <pc:picChg chg="add del mod">
          <ac:chgData name="Andrea Sulova" userId="7d9cd22e-9aae-4e13-a87a-c683ad507ee4" providerId="ADAL" clId="{8D944A31-BBC0-40F3-9C17-C828EDB144F4}" dt="2021-02-22T09:21:08.033" v="2051" actId="478"/>
          <ac:picMkLst>
            <pc:docMk/>
            <pc:sldMk cId="2577349570" sldId="279"/>
            <ac:picMk id="25" creationId="{A0E5EC5F-F8B2-45C0-9C6E-927A1ABB44F3}"/>
          </ac:picMkLst>
        </pc:picChg>
        <pc:picChg chg="add del mod">
          <ac:chgData name="Andrea Sulova" userId="7d9cd22e-9aae-4e13-a87a-c683ad507ee4" providerId="ADAL" clId="{8D944A31-BBC0-40F3-9C17-C828EDB144F4}" dt="2021-02-22T09:20:03.305" v="2029"/>
          <ac:picMkLst>
            <pc:docMk/>
            <pc:sldMk cId="2577349570" sldId="279"/>
            <ac:picMk id="26" creationId="{85EF053C-1B57-428F-A70F-92C8E76A25F9}"/>
          </ac:picMkLst>
        </pc:picChg>
        <pc:picChg chg="add del mod ord modCrop">
          <ac:chgData name="Andrea Sulova" userId="7d9cd22e-9aae-4e13-a87a-c683ad507ee4" providerId="ADAL" clId="{8D944A31-BBC0-40F3-9C17-C828EDB144F4}" dt="2021-02-22T09:25:23.011" v="2133" actId="478"/>
          <ac:picMkLst>
            <pc:docMk/>
            <pc:sldMk cId="2577349570" sldId="279"/>
            <ac:picMk id="28" creationId="{A423B84E-5DA9-4B28-B6C8-B146FC665CCC}"/>
          </ac:picMkLst>
        </pc:picChg>
        <pc:picChg chg="add mod">
          <ac:chgData name="Andrea Sulova" userId="7d9cd22e-9aae-4e13-a87a-c683ad507ee4" providerId="ADAL" clId="{8D944A31-BBC0-40F3-9C17-C828EDB144F4}" dt="2021-02-22T09:22:41.099" v="2061" actId="571"/>
          <ac:picMkLst>
            <pc:docMk/>
            <pc:sldMk cId="2577349570" sldId="279"/>
            <ac:picMk id="29" creationId="{E14C3D75-966A-45F0-B5A8-EF252AF5DA62}"/>
          </ac:picMkLst>
        </pc:picChg>
        <pc:picChg chg="add mod modCrop">
          <ac:chgData name="Andrea Sulova" userId="7d9cd22e-9aae-4e13-a87a-c683ad507ee4" providerId="ADAL" clId="{8D944A31-BBC0-40F3-9C17-C828EDB144F4}" dt="2021-02-22T09:27:20.300" v="2169" actId="1036"/>
          <ac:picMkLst>
            <pc:docMk/>
            <pc:sldMk cId="2577349570" sldId="279"/>
            <ac:picMk id="30" creationId="{FAD5DDCF-1010-480A-94FB-E6A2B33DA696}"/>
          </ac:picMkLst>
        </pc:picChg>
        <pc:picChg chg="add del mod ord modCrop">
          <ac:chgData name="Andrea Sulova" userId="7d9cd22e-9aae-4e13-a87a-c683ad507ee4" providerId="ADAL" clId="{8D944A31-BBC0-40F3-9C17-C828EDB144F4}" dt="2021-02-22T09:25:23.545" v="2134" actId="478"/>
          <ac:picMkLst>
            <pc:docMk/>
            <pc:sldMk cId="2577349570" sldId="279"/>
            <ac:picMk id="31" creationId="{95D04D41-8F05-4D79-895E-5D8BE3094E51}"/>
          </ac:picMkLst>
        </pc:picChg>
        <pc:picChg chg="add del mod">
          <ac:chgData name="Andrea Sulova" userId="7d9cd22e-9aae-4e13-a87a-c683ad507ee4" providerId="ADAL" clId="{8D944A31-BBC0-40F3-9C17-C828EDB144F4}" dt="2021-02-22T09:25:45.647" v="2137" actId="478"/>
          <ac:picMkLst>
            <pc:docMk/>
            <pc:sldMk cId="2577349570" sldId="279"/>
            <ac:picMk id="32" creationId="{9515EC0A-320D-49D3-846E-1DABA77D2362}"/>
          </ac:picMkLst>
        </pc:picChg>
        <pc:picChg chg="add mod">
          <ac:chgData name="Andrea Sulova" userId="7d9cd22e-9aae-4e13-a87a-c683ad507ee4" providerId="ADAL" clId="{8D944A31-BBC0-40F3-9C17-C828EDB144F4}" dt="2021-02-22T09:26:57.662" v="2159" actId="1076"/>
          <ac:picMkLst>
            <pc:docMk/>
            <pc:sldMk cId="2577349570" sldId="279"/>
            <ac:picMk id="34" creationId="{D7FFCB98-2129-4062-9873-C4C32B2438A6}"/>
          </ac:picMkLst>
        </pc:picChg>
        <pc:picChg chg="add mod modCrop">
          <ac:chgData name="Andrea Sulova" userId="7d9cd22e-9aae-4e13-a87a-c683ad507ee4" providerId="ADAL" clId="{8D944A31-BBC0-40F3-9C17-C828EDB144F4}" dt="2021-02-22T09:26:24.828" v="2146" actId="1076"/>
          <ac:picMkLst>
            <pc:docMk/>
            <pc:sldMk cId="2577349570" sldId="279"/>
            <ac:picMk id="36" creationId="{773510EC-66B6-4115-883E-DEF51CF44370}"/>
          </ac:picMkLst>
        </pc:picChg>
      </pc:sldChg>
      <pc:sldChg chg="addSp delSp modSp add del mod modNotesTx">
        <pc:chgData name="Andrea Sulova" userId="7d9cd22e-9aae-4e13-a87a-c683ad507ee4" providerId="ADAL" clId="{8D944A31-BBC0-40F3-9C17-C828EDB144F4}" dt="2021-02-22T10:15:29.804" v="2670"/>
        <pc:sldMkLst>
          <pc:docMk/>
          <pc:sldMk cId="1035606354" sldId="280"/>
        </pc:sldMkLst>
        <pc:grpChg chg="add mod">
          <ac:chgData name="Andrea Sulova" userId="7d9cd22e-9aae-4e13-a87a-c683ad507ee4" providerId="ADAL" clId="{8D944A31-BBC0-40F3-9C17-C828EDB144F4}" dt="2021-02-22T08:16:42.921" v="1705" actId="164"/>
          <ac:grpSpMkLst>
            <pc:docMk/>
            <pc:sldMk cId="1035606354" sldId="280"/>
            <ac:grpSpMk id="17" creationId="{3C57956E-AA59-45D6-AB61-7DDA2FB3F5BB}"/>
          </ac:grpSpMkLst>
        </pc:grpChg>
        <pc:grpChg chg="add mod">
          <ac:chgData name="Andrea Sulova" userId="7d9cd22e-9aae-4e13-a87a-c683ad507ee4" providerId="ADAL" clId="{8D944A31-BBC0-40F3-9C17-C828EDB144F4}" dt="2021-02-22T08:17:09.235" v="1715" actId="164"/>
          <ac:grpSpMkLst>
            <pc:docMk/>
            <pc:sldMk cId="1035606354" sldId="280"/>
            <ac:grpSpMk id="19" creationId="{9180621A-CC0A-4D33-B5A2-2051A4F847C1}"/>
          </ac:grpSpMkLst>
        </pc:grpChg>
        <pc:grpChg chg="add mod">
          <ac:chgData name="Andrea Sulova" userId="7d9cd22e-9aae-4e13-a87a-c683ad507ee4" providerId="ADAL" clId="{8D944A31-BBC0-40F3-9C17-C828EDB144F4}" dt="2021-02-22T08:17:06.260" v="1713" actId="164"/>
          <ac:grpSpMkLst>
            <pc:docMk/>
            <pc:sldMk cId="1035606354" sldId="280"/>
            <ac:grpSpMk id="20" creationId="{CCD6749D-31F9-400D-B102-5689A384A249}"/>
          </ac:grpSpMkLst>
        </pc:grpChg>
        <pc:grpChg chg="del">
          <ac:chgData name="Andrea Sulova" userId="7d9cd22e-9aae-4e13-a87a-c683ad507ee4" providerId="ADAL" clId="{8D944A31-BBC0-40F3-9C17-C828EDB144F4}" dt="2021-02-22T08:11:24.461" v="1651" actId="478"/>
          <ac:grpSpMkLst>
            <pc:docMk/>
            <pc:sldMk cId="1035606354" sldId="280"/>
            <ac:grpSpMk id="22" creationId="{EF9C5472-2B15-4668-A7BD-D993D1D5B162}"/>
          </ac:grpSpMkLst>
        </pc:grpChg>
        <pc:grpChg chg="add del mod">
          <ac:chgData name="Andrea Sulova" userId="7d9cd22e-9aae-4e13-a87a-c683ad507ee4" providerId="ADAL" clId="{8D944A31-BBC0-40F3-9C17-C828EDB144F4}" dt="2021-02-22T09:28:09.715" v="2173" actId="478"/>
          <ac:grpSpMkLst>
            <pc:docMk/>
            <pc:sldMk cId="1035606354" sldId="280"/>
            <ac:grpSpMk id="24" creationId="{22B20D1F-53F2-4A74-8FDF-26565CFCE62B}"/>
          </ac:grpSpMkLst>
        </pc:grpChg>
        <pc:graphicFrameChg chg="del">
          <ac:chgData name="Andrea Sulova" userId="7d9cd22e-9aae-4e13-a87a-c683ad507ee4" providerId="ADAL" clId="{8D944A31-BBC0-40F3-9C17-C828EDB144F4}" dt="2021-02-22T08:11:25.355" v="1652" actId="478"/>
          <ac:graphicFrameMkLst>
            <pc:docMk/>
            <pc:sldMk cId="1035606354" sldId="280"/>
            <ac:graphicFrameMk id="23" creationId="{FF011EC1-D7B3-42AF-8EC0-3A63C97AB3C0}"/>
          </ac:graphicFrameMkLst>
        </pc:graphicFrameChg>
        <pc:picChg chg="add mod">
          <ac:chgData name="Andrea Sulova" userId="7d9cd22e-9aae-4e13-a87a-c683ad507ee4" providerId="ADAL" clId="{8D944A31-BBC0-40F3-9C17-C828EDB144F4}" dt="2021-02-22T09:28:11.115" v="2174" actId="1076"/>
          <ac:picMkLst>
            <pc:docMk/>
            <pc:sldMk cId="1035606354" sldId="280"/>
            <ac:picMk id="3" creationId="{B5597097-2061-4801-96E3-E791D07E4991}"/>
          </ac:picMkLst>
        </pc:picChg>
        <pc:picChg chg="add mod modCrop">
          <ac:chgData name="Andrea Sulova" userId="7d9cd22e-9aae-4e13-a87a-c683ad507ee4" providerId="ADAL" clId="{8D944A31-BBC0-40F3-9C17-C828EDB144F4}" dt="2021-02-22T08:17:12.488" v="1716" actId="164"/>
          <ac:picMkLst>
            <pc:docMk/>
            <pc:sldMk cId="1035606354" sldId="280"/>
            <ac:picMk id="5" creationId="{C60FA385-DA5F-4B24-B51C-FAAA16E63AD2}"/>
          </ac:picMkLst>
        </pc:picChg>
        <pc:picChg chg="add mod">
          <ac:chgData name="Andrea Sulova" userId="7d9cd22e-9aae-4e13-a87a-c683ad507ee4" providerId="ADAL" clId="{8D944A31-BBC0-40F3-9C17-C828EDB144F4}" dt="2021-02-22T08:17:12.488" v="1716" actId="164"/>
          <ac:picMkLst>
            <pc:docMk/>
            <pc:sldMk cId="1035606354" sldId="280"/>
            <ac:picMk id="8" creationId="{7C51AA5F-E9A2-4DDA-BFFB-FF6627AEFB46}"/>
          </ac:picMkLst>
        </pc:picChg>
        <pc:picChg chg="add mod">
          <ac:chgData name="Andrea Sulova" userId="7d9cd22e-9aae-4e13-a87a-c683ad507ee4" providerId="ADAL" clId="{8D944A31-BBC0-40F3-9C17-C828EDB144F4}" dt="2021-02-22T08:21:08.430" v="1736" actId="14100"/>
          <ac:picMkLst>
            <pc:docMk/>
            <pc:sldMk cId="1035606354" sldId="280"/>
            <ac:picMk id="11" creationId="{66BDA68A-62F0-4583-A564-C8F7C9883DC5}"/>
          </ac:picMkLst>
        </pc:picChg>
        <pc:picChg chg="del">
          <ac:chgData name="Andrea Sulova" userId="7d9cd22e-9aae-4e13-a87a-c683ad507ee4" providerId="ADAL" clId="{8D944A31-BBC0-40F3-9C17-C828EDB144F4}" dt="2021-02-22T08:11:25.886" v="1653" actId="478"/>
          <ac:picMkLst>
            <pc:docMk/>
            <pc:sldMk cId="1035606354" sldId="280"/>
            <ac:picMk id="12" creationId="{11706169-E539-4341-9C89-E44D7ADC2040}"/>
          </ac:picMkLst>
        </pc:picChg>
        <pc:picChg chg="add del mod">
          <ac:chgData name="Andrea Sulova" userId="7d9cd22e-9aae-4e13-a87a-c683ad507ee4" providerId="ADAL" clId="{8D944A31-BBC0-40F3-9C17-C828EDB144F4}" dt="2021-02-22T08:17:12.488" v="1716" actId="164"/>
          <ac:picMkLst>
            <pc:docMk/>
            <pc:sldMk cId="1035606354" sldId="280"/>
            <ac:picMk id="14" creationId="{F5BB6169-1895-409B-A04D-17B8B3253C48}"/>
          </ac:picMkLst>
        </pc:picChg>
        <pc:picChg chg="add mod">
          <ac:chgData name="Andrea Sulova" userId="7d9cd22e-9aae-4e13-a87a-c683ad507ee4" providerId="ADAL" clId="{8D944A31-BBC0-40F3-9C17-C828EDB144F4}" dt="2021-02-22T08:17:12.488" v="1716" actId="164"/>
          <ac:picMkLst>
            <pc:docMk/>
            <pc:sldMk cId="1035606354" sldId="280"/>
            <ac:picMk id="16" creationId="{E5D7608B-FBC2-46BB-B433-77280DE34CFB}"/>
          </ac:picMkLst>
        </pc:picChg>
      </pc:sldChg>
      <pc:sldChg chg="addSp delSp modSp new del mod">
        <pc:chgData name="Andrea Sulova" userId="7d9cd22e-9aae-4e13-a87a-c683ad507ee4" providerId="ADAL" clId="{8D944A31-BBC0-40F3-9C17-C828EDB144F4}" dt="2021-02-22T08:20:11.170" v="1735" actId="47"/>
        <pc:sldMkLst>
          <pc:docMk/>
          <pc:sldMk cId="4007194881" sldId="281"/>
        </pc:sldMkLst>
        <pc:spChg chg="del">
          <ac:chgData name="Andrea Sulova" userId="7d9cd22e-9aae-4e13-a87a-c683ad507ee4" providerId="ADAL" clId="{8D944A31-BBC0-40F3-9C17-C828EDB144F4}" dt="2021-02-22T08:19:52.723" v="1724" actId="22"/>
          <ac:spMkLst>
            <pc:docMk/>
            <pc:sldMk cId="4007194881" sldId="281"/>
            <ac:spMk id="3" creationId="{36159214-CD68-47F5-ABD4-1567AABE9780}"/>
          </ac:spMkLst>
        </pc:spChg>
        <pc:spChg chg="add mod">
          <ac:chgData name="Andrea Sulova" userId="7d9cd22e-9aae-4e13-a87a-c683ad507ee4" providerId="ADAL" clId="{8D944A31-BBC0-40F3-9C17-C828EDB144F4}" dt="2021-02-22T08:20:05.320" v="1731" actId="21"/>
          <ac:spMkLst>
            <pc:docMk/>
            <pc:sldMk cId="4007194881" sldId="281"/>
            <ac:spMk id="7" creationId="{72FDA631-15B8-456A-8B72-34C3436A9498}"/>
          </ac:spMkLst>
        </pc:spChg>
        <pc:picChg chg="add del mod ord">
          <ac:chgData name="Andrea Sulova" userId="7d9cd22e-9aae-4e13-a87a-c683ad507ee4" providerId="ADAL" clId="{8D944A31-BBC0-40F3-9C17-C828EDB144F4}" dt="2021-02-22T08:20:05.320" v="1731" actId="21"/>
          <ac:picMkLst>
            <pc:docMk/>
            <pc:sldMk cId="4007194881" sldId="281"/>
            <ac:picMk id="5" creationId="{21AE29F0-2912-4BBB-AA81-AC0CE077D699}"/>
          </ac:picMkLst>
        </pc:picChg>
      </pc:sldChg>
      <pc:sldChg chg="addSp delSp modSp add del mod">
        <pc:chgData name="Andrea Sulova" userId="7d9cd22e-9aae-4e13-a87a-c683ad507ee4" providerId="ADAL" clId="{8D944A31-BBC0-40F3-9C17-C828EDB144F4}" dt="2021-02-22T09:27:41.866" v="2172" actId="47"/>
        <pc:sldMkLst>
          <pc:docMk/>
          <pc:sldMk cId="1384791622" sldId="282"/>
        </pc:sldMkLst>
        <pc:grpChg chg="del">
          <ac:chgData name="Andrea Sulova" userId="7d9cd22e-9aae-4e13-a87a-c683ad507ee4" providerId="ADAL" clId="{8D944A31-BBC0-40F3-9C17-C828EDB144F4}" dt="2021-02-22T08:20:00.963" v="1728" actId="478"/>
          <ac:grpSpMkLst>
            <pc:docMk/>
            <pc:sldMk cId="1384791622" sldId="282"/>
            <ac:grpSpMk id="22" creationId="{EF9C5472-2B15-4668-A7BD-D993D1D5B162}"/>
          </ac:grpSpMkLst>
        </pc:grpChg>
        <pc:graphicFrameChg chg="del">
          <ac:chgData name="Andrea Sulova" userId="7d9cd22e-9aae-4e13-a87a-c683ad507ee4" providerId="ADAL" clId="{8D944A31-BBC0-40F3-9C17-C828EDB144F4}" dt="2021-02-22T08:20:03.003" v="1730" actId="478"/>
          <ac:graphicFrameMkLst>
            <pc:docMk/>
            <pc:sldMk cId="1384791622" sldId="282"/>
            <ac:graphicFrameMk id="23" creationId="{FF011EC1-D7B3-42AF-8EC0-3A63C97AB3C0}"/>
          </ac:graphicFrameMkLst>
        </pc:graphicFrameChg>
        <pc:picChg chg="add mod">
          <ac:chgData name="Andrea Sulova" userId="7d9cd22e-9aae-4e13-a87a-c683ad507ee4" providerId="ADAL" clId="{8D944A31-BBC0-40F3-9C17-C828EDB144F4}" dt="2021-02-22T08:20:09.804" v="1734" actId="1076"/>
          <ac:picMkLst>
            <pc:docMk/>
            <pc:sldMk cId="1384791622" sldId="282"/>
            <ac:picMk id="10" creationId="{052B7D1C-B111-4419-91D2-BC8E1A551DF7}"/>
          </ac:picMkLst>
        </pc:picChg>
        <pc:picChg chg="del">
          <ac:chgData name="Andrea Sulova" userId="7d9cd22e-9aae-4e13-a87a-c683ad507ee4" providerId="ADAL" clId="{8D944A31-BBC0-40F3-9C17-C828EDB144F4}" dt="2021-02-22T08:20:01.480" v="1729" actId="478"/>
          <ac:picMkLst>
            <pc:docMk/>
            <pc:sldMk cId="1384791622" sldId="282"/>
            <ac:picMk id="12" creationId="{11706169-E539-4341-9C89-E44D7ADC2040}"/>
          </ac:picMkLst>
        </pc:picChg>
      </pc:sldChg>
      <pc:sldChg chg="addSp delSp modSp add del mod">
        <pc:chgData name="Andrea Sulova" userId="7d9cd22e-9aae-4e13-a87a-c683ad507ee4" providerId="ADAL" clId="{8D944A31-BBC0-40F3-9C17-C828EDB144F4}" dt="2021-02-22T08:42:13.328" v="1764" actId="47"/>
        <pc:sldMkLst>
          <pc:docMk/>
          <pc:sldMk cId="2430056601" sldId="283"/>
        </pc:sldMkLst>
        <pc:spChg chg="add del mod">
          <ac:chgData name="Andrea Sulova" userId="7d9cd22e-9aae-4e13-a87a-c683ad507ee4" providerId="ADAL" clId="{8D944A31-BBC0-40F3-9C17-C828EDB144F4}" dt="2021-02-22T08:37:15.775" v="1759" actId="478"/>
          <ac:spMkLst>
            <pc:docMk/>
            <pc:sldMk cId="2430056601" sldId="283"/>
            <ac:spMk id="15" creationId="{C6707AB6-A94B-462E-9AEB-901CBCD2FA25}"/>
          </ac:spMkLst>
        </pc:spChg>
        <pc:spChg chg="add del mod">
          <ac:chgData name="Andrea Sulova" userId="7d9cd22e-9aae-4e13-a87a-c683ad507ee4" providerId="ADAL" clId="{8D944A31-BBC0-40F3-9C17-C828EDB144F4}" dt="2021-02-22T08:37:18.024" v="1761" actId="478"/>
          <ac:spMkLst>
            <pc:docMk/>
            <pc:sldMk cId="2430056601" sldId="283"/>
            <ac:spMk id="17" creationId="{63E3C66B-6813-42AB-B001-3A35CCFC9105}"/>
          </ac:spMkLst>
        </pc:spChg>
        <pc:spChg chg="add del mod">
          <ac:chgData name="Andrea Sulova" userId="7d9cd22e-9aae-4e13-a87a-c683ad507ee4" providerId="ADAL" clId="{8D944A31-BBC0-40F3-9C17-C828EDB144F4}" dt="2021-02-22T08:37:16.953" v="1760" actId="478"/>
          <ac:spMkLst>
            <pc:docMk/>
            <pc:sldMk cId="2430056601" sldId="283"/>
            <ac:spMk id="18" creationId="{C6962CE7-73FD-4CE5-B6C5-6B6F0000444B}"/>
          </ac:spMkLst>
        </pc:spChg>
        <pc:grpChg chg="del">
          <ac:chgData name="Andrea Sulova" userId="7d9cd22e-9aae-4e13-a87a-c683ad507ee4" providerId="ADAL" clId="{8D944A31-BBC0-40F3-9C17-C828EDB144F4}" dt="2021-02-22T08:35:06.418" v="1738" actId="478"/>
          <ac:grpSpMkLst>
            <pc:docMk/>
            <pc:sldMk cId="2430056601" sldId="283"/>
            <ac:grpSpMk id="24" creationId="{22B20D1F-53F2-4A74-8FDF-26565CFCE62B}"/>
          </ac:grpSpMkLst>
        </pc:grpChg>
        <pc:picChg chg="del">
          <ac:chgData name="Andrea Sulova" userId="7d9cd22e-9aae-4e13-a87a-c683ad507ee4" providerId="ADAL" clId="{8D944A31-BBC0-40F3-9C17-C828EDB144F4}" dt="2021-02-22T08:35:06.910" v="1739" actId="478"/>
          <ac:picMkLst>
            <pc:docMk/>
            <pc:sldMk cId="2430056601" sldId="283"/>
            <ac:picMk id="3" creationId="{B5597097-2061-4801-96E3-E791D07E4991}"/>
          </ac:picMkLst>
        </pc:picChg>
        <pc:picChg chg="add del mod">
          <ac:chgData name="Andrea Sulova" userId="7d9cd22e-9aae-4e13-a87a-c683ad507ee4" providerId="ADAL" clId="{8D944A31-BBC0-40F3-9C17-C828EDB144F4}" dt="2021-02-22T08:37:13.240" v="1758" actId="478"/>
          <ac:picMkLst>
            <pc:docMk/>
            <pc:sldMk cId="2430056601" sldId="283"/>
            <ac:picMk id="4" creationId="{5D0856A8-4D38-4B01-A207-A72951C0B6F9}"/>
          </ac:picMkLst>
        </pc:picChg>
      </pc:sldChg>
      <pc:sldChg chg="new del">
        <pc:chgData name="Andrea Sulova" userId="7d9cd22e-9aae-4e13-a87a-c683ad507ee4" providerId="ADAL" clId="{8D944A31-BBC0-40F3-9C17-C828EDB144F4}" dt="2021-02-22T09:43:59.976" v="2424" actId="47"/>
        <pc:sldMkLst>
          <pc:docMk/>
          <pc:sldMk cId="3480550067" sldId="283"/>
        </pc:sldMkLst>
      </pc:sldChg>
      <pc:sldChg chg="new del">
        <pc:chgData name="Andrea Sulova" userId="7d9cd22e-9aae-4e13-a87a-c683ad507ee4" providerId="ADAL" clId="{8D944A31-BBC0-40F3-9C17-C828EDB144F4}" dt="2021-02-22T09:43:58.691" v="2423" actId="47"/>
        <pc:sldMkLst>
          <pc:docMk/>
          <pc:sldMk cId="4231448832" sldId="284"/>
        </pc:sldMkLst>
      </pc:sldChg>
      <pc:sldChg chg="delSp modSp add mod">
        <pc:chgData name="Andrea Sulova" userId="7d9cd22e-9aae-4e13-a87a-c683ad507ee4" providerId="ADAL" clId="{8D944A31-BBC0-40F3-9C17-C828EDB144F4}" dt="2021-02-22T09:21:02.125" v="2050" actId="14100"/>
        <pc:sldMkLst>
          <pc:docMk/>
          <pc:sldMk cId="2401650970" sldId="285"/>
        </pc:sldMkLst>
        <pc:spChg chg="del">
          <ac:chgData name="Andrea Sulova" userId="7d9cd22e-9aae-4e13-a87a-c683ad507ee4" providerId="ADAL" clId="{8D944A31-BBC0-40F3-9C17-C828EDB144F4}" dt="2021-02-22T09:20:51.662" v="2041" actId="478"/>
          <ac:spMkLst>
            <pc:docMk/>
            <pc:sldMk cId="2401650970" sldId="285"/>
            <ac:spMk id="20" creationId="{4D1D47DB-76DB-4740-802F-C174D29ED9A4}"/>
          </ac:spMkLst>
        </pc:spChg>
        <pc:picChg chg="del">
          <ac:chgData name="Andrea Sulova" userId="7d9cd22e-9aae-4e13-a87a-c683ad507ee4" providerId="ADAL" clId="{8D944A31-BBC0-40F3-9C17-C828EDB144F4}" dt="2021-02-22T09:20:54.471" v="2046" actId="478"/>
          <ac:picMkLst>
            <pc:docMk/>
            <pc:sldMk cId="2401650970" sldId="285"/>
            <ac:picMk id="10" creationId="{4F3BDBD0-AD6D-46B3-8AEF-384BE249209E}"/>
          </ac:picMkLst>
        </pc:picChg>
        <pc:picChg chg="del">
          <ac:chgData name="Andrea Sulova" userId="7d9cd22e-9aae-4e13-a87a-c683ad507ee4" providerId="ADAL" clId="{8D944A31-BBC0-40F3-9C17-C828EDB144F4}" dt="2021-02-22T09:20:52.703" v="2043" actId="478"/>
          <ac:picMkLst>
            <pc:docMk/>
            <pc:sldMk cId="2401650970" sldId="285"/>
            <ac:picMk id="11" creationId="{7EE4F90B-9C3A-47BF-A827-214882EC3E41}"/>
          </ac:picMkLst>
        </pc:picChg>
        <pc:picChg chg="del">
          <ac:chgData name="Andrea Sulova" userId="7d9cd22e-9aae-4e13-a87a-c683ad507ee4" providerId="ADAL" clId="{8D944A31-BBC0-40F3-9C17-C828EDB144F4}" dt="2021-02-22T09:20:53.347" v="2044" actId="478"/>
          <ac:picMkLst>
            <pc:docMk/>
            <pc:sldMk cId="2401650970" sldId="285"/>
            <ac:picMk id="13" creationId="{FF3F8323-FD73-4C3A-B525-E7CC9792129F}"/>
          </ac:picMkLst>
        </pc:picChg>
        <pc:picChg chg="del">
          <ac:chgData name="Andrea Sulova" userId="7d9cd22e-9aae-4e13-a87a-c683ad507ee4" providerId="ADAL" clId="{8D944A31-BBC0-40F3-9C17-C828EDB144F4}" dt="2021-02-22T09:20:52.246" v="2042" actId="478"/>
          <ac:picMkLst>
            <pc:docMk/>
            <pc:sldMk cId="2401650970" sldId="285"/>
            <ac:picMk id="15" creationId="{69114B90-710F-44CB-A1B5-73E7EA69B0DB}"/>
          </ac:picMkLst>
        </pc:picChg>
        <pc:picChg chg="mod">
          <ac:chgData name="Andrea Sulova" userId="7d9cd22e-9aae-4e13-a87a-c683ad507ee4" providerId="ADAL" clId="{8D944A31-BBC0-40F3-9C17-C828EDB144F4}" dt="2021-02-22T09:21:02.125" v="2050" actId="14100"/>
          <ac:picMkLst>
            <pc:docMk/>
            <pc:sldMk cId="2401650970" sldId="285"/>
            <ac:picMk id="17" creationId="{F49882D4-08B9-4AB3-B5C1-6B3E746B4AF5}"/>
          </ac:picMkLst>
        </pc:picChg>
        <pc:picChg chg="del">
          <ac:chgData name="Andrea Sulova" userId="7d9cd22e-9aae-4e13-a87a-c683ad507ee4" providerId="ADAL" clId="{8D944A31-BBC0-40F3-9C17-C828EDB144F4}" dt="2021-02-22T09:20:53.754" v="2045" actId="478"/>
          <ac:picMkLst>
            <pc:docMk/>
            <pc:sldMk cId="2401650970" sldId="285"/>
            <ac:picMk id="24" creationId="{BC7AEE7A-0EBF-4809-B942-60E354EB42F5}"/>
          </ac:picMkLst>
        </pc:picChg>
        <pc:picChg chg="mod">
          <ac:chgData name="Andrea Sulova" userId="7d9cd22e-9aae-4e13-a87a-c683ad507ee4" providerId="ADAL" clId="{8D944A31-BBC0-40F3-9C17-C828EDB144F4}" dt="2021-02-22T09:21:00.632" v="2049" actId="14100"/>
          <ac:picMkLst>
            <pc:docMk/>
            <pc:sldMk cId="2401650970" sldId="285"/>
            <ac:picMk id="25" creationId="{A0E5EC5F-F8B2-45C0-9C6E-927A1ABB44F3}"/>
          </ac:picMkLst>
        </pc:picChg>
      </pc:sldChg>
      <pc:sldChg chg="modSp add del mod">
        <pc:chgData name="Andrea Sulova" userId="7d9cd22e-9aae-4e13-a87a-c683ad507ee4" providerId="ADAL" clId="{8D944A31-BBC0-40F3-9C17-C828EDB144F4}" dt="2021-02-22T09:20:35.569" v="2037" actId="2890"/>
        <pc:sldMkLst>
          <pc:docMk/>
          <pc:sldMk cId="2485652044" sldId="285"/>
        </pc:sldMkLst>
        <pc:picChg chg="mod">
          <ac:chgData name="Andrea Sulova" userId="7d9cd22e-9aae-4e13-a87a-c683ad507ee4" providerId="ADAL" clId="{8D944A31-BBC0-40F3-9C17-C828EDB144F4}" dt="2021-02-22T09:20:35.312" v="2036" actId="1076"/>
          <ac:picMkLst>
            <pc:docMk/>
            <pc:sldMk cId="2485652044" sldId="285"/>
            <ac:picMk id="13" creationId="{36349D7A-54F1-48CC-AE14-45E5C12E081F}"/>
          </ac:picMkLst>
        </pc:picChg>
      </pc:sldChg>
      <pc:sldChg chg="new del">
        <pc:chgData name="Andrea Sulova" userId="7d9cd22e-9aae-4e13-a87a-c683ad507ee4" providerId="ADAL" clId="{8D944A31-BBC0-40F3-9C17-C828EDB144F4}" dt="2021-02-22T10:09:43.955" v="2602" actId="47"/>
        <pc:sldMkLst>
          <pc:docMk/>
          <pc:sldMk cId="3328100420" sldId="286"/>
        </pc:sldMkLst>
      </pc:sldChg>
      <pc:sldChg chg="modSp add mod">
        <pc:chgData name="Andrea Sulova" userId="7d9cd22e-9aae-4e13-a87a-c683ad507ee4" providerId="ADAL" clId="{8D944A31-BBC0-40F3-9C17-C828EDB144F4}" dt="2021-02-22T10:30:02.038" v="2676" actId="1076"/>
        <pc:sldMkLst>
          <pc:docMk/>
          <pc:sldMk cId="588205789" sldId="287"/>
        </pc:sldMkLst>
        <pc:picChg chg="mod">
          <ac:chgData name="Andrea Sulova" userId="7d9cd22e-9aae-4e13-a87a-c683ad507ee4" providerId="ADAL" clId="{8D944A31-BBC0-40F3-9C17-C828EDB144F4}" dt="2021-02-22T10:29:59.245" v="2674" actId="1076"/>
          <ac:picMkLst>
            <pc:docMk/>
            <pc:sldMk cId="588205789" sldId="287"/>
            <ac:picMk id="7" creationId="{39420829-3B91-4352-8CDB-2937A8DFE629}"/>
          </ac:picMkLst>
        </pc:picChg>
        <pc:picChg chg="mod">
          <ac:chgData name="Andrea Sulova" userId="7d9cd22e-9aae-4e13-a87a-c683ad507ee4" providerId="ADAL" clId="{8D944A31-BBC0-40F3-9C17-C828EDB144F4}" dt="2021-02-22T10:29:59.245" v="2674" actId="1076"/>
          <ac:picMkLst>
            <pc:docMk/>
            <pc:sldMk cId="588205789" sldId="287"/>
            <ac:picMk id="10" creationId="{AE51FE64-2245-43A9-B9CE-699F75094441}"/>
          </ac:picMkLst>
        </pc:picChg>
        <pc:picChg chg="mod">
          <ac:chgData name="Andrea Sulova" userId="7d9cd22e-9aae-4e13-a87a-c683ad507ee4" providerId="ADAL" clId="{8D944A31-BBC0-40F3-9C17-C828EDB144F4}" dt="2021-02-22T10:30:00.231" v="2675" actId="1076"/>
          <ac:picMkLst>
            <pc:docMk/>
            <pc:sldMk cId="588205789" sldId="287"/>
            <ac:picMk id="12" creationId="{A4939D3E-E273-49B3-8A8A-9438BD212B43}"/>
          </ac:picMkLst>
        </pc:picChg>
        <pc:picChg chg="mod">
          <ac:chgData name="Andrea Sulova" userId="7d9cd22e-9aae-4e13-a87a-c683ad507ee4" providerId="ADAL" clId="{8D944A31-BBC0-40F3-9C17-C828EDB144F4}" dt="2021-02-22T10:30:02.038" v="2676" actId="1076"/>
          <ac:picMkLst>
            <pc:docMk/>
            <pc:sldMk cId="588205789" sldId="287"/>
            <ac:picMk id="14" creationId="{56EF5796-C762-4267-88B8-32425E99BFA4}"/>
          </ac:picMkLst>
        </pc:picChg>
      </pc:sldChg>
      <pc:sldChg chg="add">
        <pc:chgData name="Andrea Sulova" userId="7d9cd22e-9aae-4e13-a87a-c683ad507ee4" providerId="ADAL" clId="{8D944A31-BBC0-40F3-9C17-C828EDB144F4}" dt="2021-02-22T10:13:30.833" v="2665"/>
        <pc:sldMkLst>
          <pc:docMk/>
          <pc:sldMk cId="1709095239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B8378-D2E2-4DD1-80EA-14245331D924}" type="datetimeFigureOut">
              <a:rPr lang="da-DK" smtClean="0"/>
              <a:t>22-02-2021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953FD-7605-484F-94F3-71CB5C204D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635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Introduction to the task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I have approached the task by solving it in python by using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hne"/>
              </a:rPr>
              <a:t>jupyter</a:t>
            </a: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 notebooks and have the process and the results summarized in this presentation.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The 5 points are forming the agenda of this presentation</a:t>
            </a:r>
            <a:endParaRPr lang="da-DK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953FD-7605-484F-94F3-71CB5C204DA7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6412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Sex distribution according to class. </a:t>
            </a:r>
          </a:p>
          <a:p>
            <a:endParaRPr lang="en-GB" dirty="0"/>
          </a:p>
          <a:p>
            <a:r>
              <a:rPr lang="en-GB" dirty="0"/>
              <a:t>We see that roughly 2 times more males are suffering by the diseases compared to females. However there is not a clear difference between the different disease classes across different sexes.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953FD-7605-484F-94F3-71CB5C204DA7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8941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We found no pregnant subjects in the provided dataset, only one pregnant male in the dataset – this is an LGBT inclusive dataset.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953FD-7605-484F-94F3-71CB5C204DA7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7682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i="0" dirty="0">
                <a:solidFill>
                  <a:srgbClr val="3D3D3D"/>
                </a:solidFill>
                <a:effectLst/>
                <a:latin typeface="Source Sans Pro" panose="020B0503030403020204" pitchFamily="34" charset="0"/>
              </a:rPr>
              <a:t>Data Enrichment - </a:t>
            </a:r>
            <a:r>
              <a:rPr lang="en-US" b="0" i="0" dirty="0">
                <a:solidFill>
                  <a:srgbClr val="4D4D4D"/>
                </a:solidFill>
                <a:effectLst/>
                <a:latin typeface="Source Sans Pro" panose="020B0503030403020204" pitchFamily="34" charset="0"/>
              </a:rPr>
              <a:t>introducing data from external 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D4D4D"/>
                </a:solidFill>
                <a:effectLst/>
                <a:latin typeface="Source Sans Pro" panose="020B0503030403020204" pitchFamily="34" charset="0"/>
              </a:rPr>
              <a:t>Feature selection aims to reduce the dimensionality </a:t>
            </a:r>
            <a:r>
              <a:rPr lang="en-US" b="0" i="0" dirty="0">
                <a:solidFill>
                  <a:srgbClr val="4D4D4D"/>
                </a:solidFill>
                <a:effectLst/>
                <a:latin typeface="Source Sans Pro" panose="020B0503030403020204" pitchFamily="34" charset="0"/>
                <a:sym typeface="Wingdings" panose="05000000000000000000" pitchFamily="2" charset="2"/>
              </a:rPr>
              <a:t>i</a:t>
            </a:r>
            <a:r>
              <a:rPr lang="en-US" b="0" i="0" dirty="0">
                <a:solidFill>
                  <a:srgbClr val="4D4D4D"/>
                </a:solidFill>
                <a:effectLst/>
                <a:latin typeface="Source Sans Pro" panose="020B0503030403020204" pitchFamily="34" charset="0"/>
              </a:rPr>
              <a:t>f it is highly correlated with another feature</a:t>
            </a:r>
          </a:p>
          <a:p>
            <a:pPr algn="l"/>
            <a:r>
              <a:rPr lang="en-US" b="0" i="0" dirty="0">
                <a:solidFill>
                  <a:srgbClr val="4D4D4D"/>
                </a:solidFill>
                <a:effectLst/>
                <a:latin typeface="Source Sans Pro" panose="020B0503030403020204" pitchFamily="34" charset="0"/>
              </a:rPr>
              <a:t>PCA - </a:t>
            </a:r>
            <a:r>
              <a:rPr lang="da-DK" b="0" i="0" dirty="0">
                <a:solidFill>
                  <a:srgbClr val="4D4D4D"/>
                </a:solidFill>
                <a:effectLst/>
                <a:latin typeface="Source Sans Pro" panose="020B0503030403020204" pitchFamily="34" charset="0"/>
              </a:rPr>
              <a:t>unsupervised dimensionality reduction method,</a:t>
            </a:r>
            <a:r>
              <a:rPr lang="en-US" b="0" i="0" dirty="0">
                <a:solidFill>
                  <a:srgbClr val="4D4D4D"/>
                </a:solidFill>
                <a:effectLst/>
                <a:latin typeface="Source Sans Pro" panose="020B0503030403020204" pitchFamily="34" charset="0"/>
              </a:rPr>
              <a:t> to the shape of the data, </a:t>
            </a:r>
          </a:p>
          <a:p>
            <a:pPr algn="l"/>
            <a:r>
              <a:rPr lang="en-US" b="0" i="0" dirty="0">
                <a:solidFill>
                  <a:srgbClr val="4D4D4D"/>
                </a:solidFill>
                <a:effectLst/>
                <a:latin typeface="Source Sans Pro" panose="020B0503030403020204" pitchFamily="34" charset="0"/>
              </a:rPr>
              <a:t>where there is the greatest variation, </a:t>
            </a:r>
          </a:p>
          <a:p>
            <a:pPr algn="l"/>
            <a:r>
              <a:rPr lang="en-US" b="0" i="0" dirty="0">
                <a:solidFill>
                  <a:srgbClr val="4D4D4D"/>
                </a:solidFill>
                <a:effectLst/>
                <a:latin typeface="Source Sans Pro" panose="020B0503030403020204" pitchFamily="34" charset="0"/>
              </a:rPr>
              <a:t>and therefore, the most information </a:t>
            </a:r>
            <a:r>
              <a:rPr lang="da-DK" b="0" i="0" dirty="0">
                <a:solidFill>
                  <a:srgbClr val="4D4D4D"/>
                </a:solidFill>
                <a:effectLst/>
                <a:latin typeface="Source Sans Pro" panose="020B0503030403020204" pitchFamily="34" charset="0"/>
              </a:rPr>
              <a:t>unsupervised dimensionality reduction method,</a:t>
            </a:r>
            <a:endParaRPr lang="en-US" b="0" i="0" dirty="0">
              <a:solidFill>
                <a:srgbClr val="4D4D4D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953FD-7605-484F-94F3-71CB5C204DA7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9733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SVM (Support Vector Machine) </a:t>
            </a:r>
          </a:p>
          <a:p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distinguishing several classes and obtaining a mathematical model to predict classes</a:t>
            </a:r>
          </a:p>
          <a:p>
            <a:r>
              <a:rPr lang="da-DK" b="0" i="0" dirty="0">
                <a:solidFill>
                  <a:srgbClr val="212529"/>
                </a:solidFill>
                <a:effectLst/>
                <a:latin typeface="-apple-system"/>
              </a:rPr>
              <a:t>z = (x - u) / 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953FD-7605-484F-94F3-71CB5C204DA7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6487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SVM (Support Vector Machine) </a:t>
            </a:r>
          </a:p>
          <a:p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distinguishing several classes and obtaining a mathematical model to predict classes</a:t>
            </a:r>
          </a:p>
          <a:p>
            <a:r>
              <a:rPr lang="da-DK" b="0" i="0" dirty="0">
                <a:solidFill>
                  <a:srgbClr val="212529"/>
                </a:solidFill>
                <a:effectLst/>
                <a:latin typeface="-apple-system"/>
              </a:rPr>
              <a:t>z = (x - u) / 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953FD-7605-484F-94F3-71CB5C204DA7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3067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 order to share my findings with stakeholders outside the data science team I would prepare a presentation similar to this. I would tailor the level of technical detail according to the stakeholders background and interest. 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953FD-7605-484F-94F3-71CB5C204DA7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689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953FD-7605-484F-94F3-71CB5C204DA7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7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High level to data wrangling – the 80-20 rule, where data scientist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hne"/>
              </a:rPr>
              <a:t>spents</a:t>
            </a: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 80% time on cleaning the data and 20% on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hne"/>
              </a:rPr>
              <a:t>analysing</a:t>
            </a: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In this case the data we nicely prepared and were imported the data in pandas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hne"/>
              </a:rPr>
              <a:t>dataframe</a:t>
            </a: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 to enable easy manipulation with the data. The data were nicely prepared in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hne"/>
              </a:rPr>
              <a:t>tsv</a:t>
            </a: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 format and should the file type or format of the input file change, it can again be converted to Pandas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hne"/>
              </a:rPr>
              <a:t>dataframe</a:t>
            </a: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 for the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Check if all data were loaded 7200 rows with 22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953FD-7605-484F-94F3-71CB5C204DA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641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Check if the data type of variable is correctly classified by python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I could see that the binary and categorical variable are classified as different integer type by python. I just decided to change categorial data classified into to ‘object’ type due to the better graphic visualization. The binary variable stayed classified as different integer type by python.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92929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I check for the data characters mistakes so if range values </a:t>
            </a:r>
            <a:r>
              <a:rPr lang="da-DK" b="0" i="0" dirty="0">
                <a:solidFill>
                  <a:srgbClr val="292929"/>
                </a:solidFill>
                <a:effectLst/>
                <a:latin typeface="+mj-lt"/>
              </a:rPr>
              <a:t>thus, the binary values should have a range from 1-2 and class variable should have a range from 1-3</a:t>
            </a:r>
            <a:endParaRPr lang="da-DK" b="0" i="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953FD-7605-484F-94F3-71CB5C204DA7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786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Next, I will check for missing values and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visualize the missing values using seaborn library for showing also graph of missing values //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Seaborn is a library for making statistical graphics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(if would be missing values Replace the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NaN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with median.)</a:t>
            </a:r>
            <a:br>
              <a:rPr lang="en-US" b="0" i="0" dirty="0">
                <a:solidFill>
                  <a:srgbClr val="292929"/>
                </a:solidFill>
                <a:effectLst/>
                <a:latin typeface="charter"/>
              </a:rPr>
            </a:b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Palko: Should I check for duplicate rows? Does it have any influence on SVM?</a:t>
            </a:r>
            <a:br>
              <a:rPr lang="en-US" dirty="0"/>
            </a:b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953FD-7605-484F-94F3-71CB5C204DA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427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i="1" dirty="0">
                <a:solidFill>
                  <a:srgbClr val="292929"/>
                </a:solidFill>
                <a:effectLst/>
                <a:latin typeface="charter"/>
              </a:rPr>
              <a:t>Statistics summary - 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Basically, with </a:t>
            </a:r>
            <a:r>
              <a:rPr lang="en-US" dirty="0" err="1"/>
              <a:t>df.describe</a:t>
            </a:r>
            <a:r>
              <a:rPr lang="en-US" dirty="0"/>
              <a:t>()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, I check on the min and max value for the categorical variable (1-3) another binary values Sex (0–1),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Pregancy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(0–3).</a:t>
            </a:r>
            <a:br>
              <a:rPr lang="en-US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should also observe the mean, std, 25% and 75% on the continuous variables: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Age,  amount of TSH (0.0–0.53). Continuous variable.T3 - amount of T3 (0.0005–0.18). Continuous variable.TT4 - amount of TT4 (0.002–0.6). Continuous variable.T4U - amount of T4U (0.017–0.233). Continuous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variable.FTI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- amount of FTI (0.002–0.642). Continuous variable.)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Note:</a:t>
            </a:r>
            <a:b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quartile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breaks down the data into quarter - </a:t>
            </a:r>
            <a:r>
              <a:rPr lang="en-US" b="0" i="0" dirty="0">
                <a:effectLst/>
                <a:latin typeface="Nunito Sans"/>
              </a:rPr>
              <a:t> 75% of the data lie below that value.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effectLst/>
                <a:latin typeface="Nunito Sans"/>
              </a:rPr>
              <a:t>50th Percentile</a:t>
            </a:r>
            <a:r>
              <a:rPr lang="en-US" b="0" i="0" dirty="0">
                <a:effectLst/>
                <a:latin typeface="Nunito Sans"/>
              </a:rPr>
              <a:t> - Also known as the Median, The median cuts the data set in half.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953FD-7605-484F-94F3-71CB5C204DA7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3564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da-DK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below the lower quartile. </a:t>
            </a:r>
          </a:p>
          <a:p>
            <a:pPr algn="l">
              <a:buFont typeface="+mj-lt"/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outlier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an observation that lies outside the overall pattern of a distribution. </a:t>
            </a:r>
          </a:p>
          <a:p>
            <a:pPr algn="l">
              <a:buFont typeface="+mj-lt"/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convenient definition of an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outlier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point which falls more than 1.5 times the interquartile range (</a:t>
            </a:r>
            <a:r>
              <a:rPr lang="da-DK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 middle 50%,,  IQR = Q₃ − Q₁.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above the third quartile or below the first quartile.</a:t>
            </a:r>
            <a:endParaRPr lang="da-DK" b="0" i="0" dirty="0">
              <a:solidFill>
                <a:srgbClr val="757575"/>
              </a:solidFill>
              <a:effectLst/>
              <a:latin typeface="sohne"/>
            </a:endParaRPr>
          </a:p>
          <a:p>
            <a:pPr algn="l">
              <a:buFont typeface="+mj-lt"/>
              <a:buNone/>
            </a:pPr>
            <a:r>
              <a:rPr lang="da-DK" b="0" i="0" dirty="0">
                <a:solidFill>
                  <a:srgbClr val="757575"/>
                </a:solidFill>
                <a:effectLst/>
                <a:latin typeface="sohne"/>
              </a:rPr>
              <a:t>Outliers With Boxplot:</a:t>
            </a:r>
            <a:br>
              <a:rPr lang="da-DK" b="0" i="0" dirty="0">
                <a:solidFill>
                  <a:srgbClr val="757575"/>
                </a:solidFill>
                <a:effectLst/>
                <a:latin typeface="sohne"/>
              </a:rPr>
            </a:br>
            <a:r>
              <a:rPr lang="da-DK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Z-Score or Extreme Value Analysis (parametric)</a:t>
            </a:r>
          </a:p>
          <a:p>
            <a:pPr algn="l">
              <a:buFont typeface="+mj-lt"/>
              <a:buAutoNum type="arabicPeriod"/>
            </a:pPr>
            <a:r>
              <a:rPr lang="da-DK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Probabilistic and Statistical Modeling (parametric)</a:t>
            </a:r>
          </a:p>
          <a:p>
            <a:pPr algn="l">
              <a:buFont typeface="+mj-lt"/>
              <a:buAutoNum type="arabicPeriod"/>
            </a:pPr>
            <a:r>
              <a:rPr lang="da-DK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Linear Regression Models (PCA, LMS)</a:t>
            </a:r>
          </a:p>
          <a:p>
            <a:pPr algn="l">
              <a:buFont typeface="+mj-lt"/>
              <a:buAutoNum type="arabicPeriod"/>
            </a:pPr>
            <a:r>
              <a:rPr lang="da-DK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Proximity Based Models (non-parametric)</a:t>
            </a:r>
          </a:p>
          <a:p>
            <a:pPr algn="l">
              <a:buFont typeface="+mj-lt"/>
              <a:buAutoNum type="arabicPeriod"/>
            </a:pPr>
            <a:r>
              <a:rPr lang="da-DK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Information Theory Models.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953FD-7605-484F-94F3-71CB5C204DA7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3927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da-DK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below the lower quartile. </a:t>
            </a:r>
          </a:p>
          <a:p>
            <a:pPr algn="l">
              <a:buFont typeface="+mj-lt"/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outlier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an observation that lies outside the overall pattern of a distribution. </a:t>
            </a:r>
          </a:p>
          <a:p>
            <a:pPr algn="l">
              <a:buFont typeface="+mj-lt"/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convenient definition of an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outlier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point which falls more than 1.5 times the interquartile range (</a:t>
            </a:r>
            <a:r>
              <a:rPr lang="da-DK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 middle 50%,,  IQR = Q₃ − Q₁.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above the third quartile or below the first quartile.</a:t>
            </a:r>
            <a:endParaRPr lang="da-DK" b="0" i="0" dirty="0">
              <a:solidFill>
                <a:srgbClr val="757575"/>
              </a:solidFill>
              <a:effectLst/>
              <a:latin typeface="sohne"/>
            </a:endParaRPr>
          </a:p>
          <a:p>
            <a:pPr algn="l">
              <a:buFont typeface="+mj-lt"/>
              <a:buNone/>
            </a:pPr>
            <a:r>
              <a:rPr lang="da-DK" b="0" i="0" dirty="0">
                <a:solidFill>
                  <a:srgbClr val="757575"/>
                </a:solidFill>
                <a:effectLst/>
                <a:latin typeface="sohne"/>
              </a:rPr>
              <a:t>Outliers With Boxplot:</a:t>
            </a:r>
            <a:br>
              <a:rPr lang="da-DK" b="0" i="0" dirty="0">
                <a:solidFill>
                  <a:srgbClr val="757575"/>
                </a:solidFill>
                <a:effectLst/>
                <a:latin typeface="sohne"/>
              </a:rPr>
            </a:br>
            <a:r>
              <a:rPr lang="da-DK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Z-Score or Extreme Value Analysis (parametric)</a:t>
            </a:r>
          </a:p>
          <a:p>
            <a:pPr algn="l">
              <a:buFont typeface="+mj-lt"/>
              <a:buAutoNum type="arabicPeriod"/>
            </a:pPr>
            <a:r>
              <a:rPr lang="da-DK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Probabilistic and Statistical Modeling (parametric)</a:t>
            </a:r>
          </a:p>
          <a:p>
            <a:pPr algn="l">
              <a:buFont typeface="+mj-lt"/>
              <a:buAutoNum type="arabicPeriod"/>
            </a:pPr>
            <a:r>
              <a:rPr lang="da-DK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Linear Regression Models (PCA, LMS)</a:t>
            </a:r>
          </a:p>
          <a:p>
            <a:pPr algn="l">
              <a:buFont typeface="+mj-lt"/>
              <a:buAutoNum type="arabicPeriod"/>
            </a:pPr>
            <a:r>
              <a:rPr lang="da-DK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Proximity Based Models (non-parametric)</a:t>
            </a:r>
          </a:p>
          <a:p>
            <a:pPr algn="l">
              <a:buFont typeface="+mj-lt"/>
              <a:buAutoNum type="arabicPeriod"/>
            </a:pPr>
            <a:r>
              <a:rPr lang="da-DK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Information Theory Models.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953FD-7605-484F-94F3-71CB5C204DA7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174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Explorative data analysis is the initial familiarization with the provided dataset.</a:t>
            </a:r>
          </a:p>
          <a:p>
            <a:endParaRPr lang="en-GB" dirty="0"/>
          </a:p>
          <a:p>
            <a:r>
              <a:rPr lang="en-GB" dirty="0"/>
              <a:t>For this task I decided to visualize the main attributes of the dataset.</a:t>
            </a:r>
          </a:p>
          <a:p>
            <a:endParaRPr lang="en-GB" dirty="0"/>
          </a:p>
          <a:p>
            <a:r>
              <a:rPr lang="en-GB" dirty="0"/>
              <a:t>First plot – distribution of class attribute across the dataset. It is clear that class no. 3 is the most common and has almost 93% majority compared to class no. 1 and 2.</a:t>
            </a:r>
          </a:p>
          <a:p>
            <a:endParaRPr lang="en-GB" dirty="0"/>
          </a:p>
          <a:p>
            <a:r>
              <a:rPr lang="en-GB" dirty="0"/>
              <a:t>Second plot – density distribution across population. This is almost a normal distribution curve but shifted towards mid-upper age range.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953FD-7605-484F-94F3-71CB5C204DA7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852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B95F-A09A-43D6-A47E-9B010688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6F4C5-D182-4613-BB87-F1A9C4699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3B4A-6C6D-4463-AAE9-2F859A27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CFCA-CC3D-4F50-AE83-FED4EADB5672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1B880-B6E8-43D7-A394-2E3B8E78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A7D1-244D-40C5-B65D-C65C9220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649-18F1-42E8-9714-1005ACD3FE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89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40E7-0D21-4486-BDA7-FE93A60D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E190D-DF4B-434B-8CBD-3D973AE2B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6EB2B-523F-4B4A-8FB6-760F11E8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CFCA-CC3D-4F50-AE83-FED4EADB5672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0F7D-C389-463D-8ED0-8941497B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AED2A-22FC-4B26-9AD0-9A67489A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649-18F1-42E8-9714-1005ACD3FE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12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F87CC-0AB7-4486-84BF-6AE7E7B05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037FF-4AA5-4B7A-9772-48E96169B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C5579-3833-4DBD-B729-DF50E48F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CFCA-CC3D-4F50-AE83-FED4EADB5672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8A948-E115-43CA-ABFC-54809C06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BAFD-5459-4035-9CF7-3AAE1CEE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649-18F1-42E8-9714-1005ACD3FE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277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5D82-1FBB-4F5C-A6EB-00E22ADD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1B1E-DE52-4C13-BBCA-1E5C21D8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12DA-AA17-4085-88EE-3201AED8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CFCA-CC3D-4F50-AE83-FED4EADB5672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37B31-D4BC-4981-9273-D91EC075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534BE-FB2F-448A-B879-ACEBAB14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649-18F1-42E8-9714-1005ACD3FE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40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D7DE-053B-42FA-B75D-DE08A338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281BF-F824-4942-8E44-9B5215F42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0606-B1E8-4C21-9B55-449A90B3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CFCA-CC3D-4F50-AE83-FED4EADB5672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52121-FA31-482A-8D66-FD793D96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C58CA-E422-4BB0-8206-E4682E2E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649-18F1-42E8-9714-1005ACD3FE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10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3179-2037-4616-B35B-C56B8B2F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F5B26-FE9E-4AFF-86EE-75CB102CF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3C59A-0D54-43B3-BE8C-FD68C5FAF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7C339-CAA1-4751-A810-9D96F21C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CFCA-CC3D-4F50-AE83-FED4EADB5672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F24C-3C8B-4E5F-86FA-3753ED81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A24CA-229D-436F-A4C2-734FCC07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649-18F1-42E8-9714-1005ACD3FE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05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58C3-46A8-4289-A428-9074EACD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45BD3-80BD-4DED-9CE4-CAF33E83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54A13-14C4-41D4-90E7-5D903F80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8BBFD-5BED-415E-8F73-DBA218964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AEAA7-FD71-42A5-93C0-C3F4B0E63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1AB54-195B-4306-B050-C830E89C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CFCA-CC3D-4F50-AE83-FED4EADB5672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D8600-4DAC-4E77-810B-E116BCBB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F00DE-170D-428A-AA23-22E04877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649-18F1-42E8-9714-1005ACD3FE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13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D99-C5DF-40CE-A085-B46E5F8B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BF5AC-08C8-4FF2-89C3-C08F461D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CFCA-CC3D-4F50-AE83-FED4EADB5672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0E17C-D3F3-42C3-8726-C94147A0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085AE-4123-48C0-B681-98DEFF73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649-18F1-42E8-9714-1005ACD3FE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00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7D9FE-C455-4352-B48E-B47E7586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CFCA-CC3D-4F50-AE83-FED4EADB5672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EF90D-065E-4A55-A7BF-95D2AE35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E2404-D117-4721-B2C8-DFB3951E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649-18F1-42E8-9714-1005ACD3FE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60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452A-87C2-47A2-8BD0-0621BF51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C51A-E361-494D-AA95-616B5EE18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BF145-7D7D-4222-B558-AA3C15C9C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DCA64-AA07-4AE5-B713-7A0CE530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CFCA-CC3D-4F50-AE83-FED4EADB5672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54511-C08D-49CB-A92A-ECDAC690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B3E7A-C79B-4BFA-B7AB-C53FF9CF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649-18F1-42E8-9714-1005ACD3FE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44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39E2-AC0F-4903-9296-B9236986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BB9B1-9D7E-4818-8C82-686677788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F24DC-6811-4418-9FD6-6D16F5954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241CA-2E52-423C-8BD4-B0079298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CFCA-CC3D-4F50-AE83-FED4EADB5672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BAEA6-6BBC-4B2E-B7EA-13630D68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DF83C-049B-497D-B8AF-15579C63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649-18F1-42E8-9714-1005ACD3FE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88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5F23A-77D3-4156-B456-13FC5D53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00C55-CCB6-4356-B2C8-6EFC3A628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8ED6-9E6D-4DFB-BFD6-9006B53A3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CFCA-CC3D-4F50-AE83-FED4EADB5672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DA866-AEC0-4CA2-A5D1-BE50E57B1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3CF5-C5FD-48B8-BB54-FF847F5EC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7649-18F1-42E8-9714-1005ACD3FE3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MSIPCMContentMarking" descr="{&quot;HashCode&quot;:-891226719,&quot;Placement&quot;:&quot;Footer&quot;,&quot;Top&quot;:517.4484,&quot;Left&quot;:0.0,&quot;SlideWidth&quot;:960,&quot;SlideHeight&quot;:540}">
            <a:extLst>
              <a:ext uri="{FF2B5EF4-FFF2-40B4-BE49-F238E27FC236}">
                <a16:creationId xmlns:a16="http://schemas.microsoft.com/office/drawing/2014/main" id="{48CE5580-2806-422A-BD5A-F26BD830D754}"/>
              </a:ext>
            </a:extLst>
          </p:cNvPr>
          <p:cNvSpPr txBox="1"/>
          <p:nvPr userDrawn="1"/>
        </p:nvSpPr>
        <p:spPr>
          <a:xfrm>
            <a:off x="0" y="6571595"/>
            <a:ext cx="1009255" cy="2864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4099DA"/>
                </a:solidFill>
                <a:latin typeface="Arial Black" panose="020B0A040201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89032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6142-A4D6-4576-B2FC-F34D3ABA7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2F661-A4D2-4723-8E8D-244CA4CF4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B7601-67E6-4CE9-ACFB-F41EFF0ADC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AA7865C8-43AB-4714-BE3A-C8D9135498AF}"/>
              </a:ext>
            </a:extLst>
          </p:cNvPr>
          <p:cNvSpPr txBox="1">
            <a:spLocks/>
          </p:cNvSpPr>
          <p:nvPr/>
        </p:nvSpPr>
        <p:spPr>
          <a:xfrm>
            <a:off x="1628322" y="3429000"/>
            <a:ext cx="11166430" cy="14826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T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hyroid  </a:t>
            </a:r>
            <a:r>
              <a:rPr lang="en-GB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D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isease</a:t>
            </a:r>
            <a:r>
              <a:rPr lang="en-GB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  </a:t>
            </a:r>
            <a:r>
              <a:rPr lang="en-GB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A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nalysis </a:t>
            </a:r>
            <a:endParaRPr lang="en-GB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 Extra Light" panose="020B0204020104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BF3EC5A-44CD-418F-80D8-F2B1544FD3FB}"/>
              </a:ext>
            </a:extLst>
          </p:cNvPr>
          <p:cNvSpPr txBox="1">
            <a:spLocks/>
          </p:cNvSpPr>
          <p:nvPr/>
        </p:nvSpPr>
        <p:spPr>
          <a:xfrm>
            <a:off x="838335" y="5257800"/>
            <a:ext cx="11166430" cy="14826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32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A</a:t>
            </a:r>
            <a:r>
              <a:rPr lang="en-GB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ndrea </a:t>
            </a:r>
            <a:r>
              <a:rPr lang="en-GB" sz="32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S</a:t>
            </a:r>
            <a:r>
              <a:rPr lang="en-GB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ulova</a:t>
            </a:r>
          </a:p>
          <a:p>
            <a:pPr algn="r"/>
            <a:r>
              <a:rPr lang="en-GB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22 Feb 2021</a:t>
            </a:r>
          </a:p>
        </p:txBody>
      </p:sp>
    </p:spTree>
    <p:extLst>
      <p:ext uri="{BB962C8B-B14F-4D97-AF65-F5344CB8AC3E}">
        <p14:creationId xmlns:p14="http://schemas.microsoft.com/office/powerpoint/2010/main" val="387821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93C57-1746-4540-B3C9-1976E4636D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8782536D-8861-4F55-880C-545A92D027C0}"/>
              </a:ext>
            </a:extLst>
          </p:cNvPr>
          <p:cNvSpPr txBox="1">
            <a:spLocks/>
          </p:cNvSpPr>
          <p:nvPr/>
        </p:nvSpPr>
        <p:spPr>
          <a:xfrm>
            <a:off x="397931" y="0"/>
            <a:ext cx="11166430" cy="1078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1200" algn="l">
              <a:lnSpc>
                <a:spcPct val="110000"/>
              </a:lnSpc>
            </a:pPr>
            <a:r>
              <a:rPr lang="en-GB" sz="4000" dirty="0">
                <a:latin typeface="Abadi Extra Light" panose="020B0204020104020204" pitchFamily="34" charset="0"/>
              </a:rPr>
              <a:t>2.	Explorative Data Analysis (EDA)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706169-E539-4341-9C89-E44D7ADC20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93" b="2953"/>
          <a:stretch/>
        </p:blipFill>
        <p:spPr>
          <a:xfrm>
            <a:off x="6443588" y="1439917"/>
            <a:ext cx="5380548" cy="317702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F9C5472-2B15-4668-A7BD-D993D1D5B162}"/>
              </a:ext>
            </a:extLst>
          </p:cNvPr>
          <p:cNvGrpSpPr/>
          <p:nvPr/>
        </p:nvGrpSpPr>
        <p:grpSpPr>
          <a:xfrm>
            <a:off x="241740" y="1439917"/>
            <a:ext cx="5852538" cy="3177027"/>
            <a:chOff x="833128" y="2266545"/>
            <a:chExt cx="5123654" cy="289284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63F4606-97DA-4DF5-847D-1DD3757BB1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899"/>
            <a:stretch/>
          </p:blipFill>
          <p:spPr>
            <a:xfrm>
              <a:off x="833128" y="2266545"/>
              <a:ext cx="5123654" cy="289284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A7208E-BE05-46CB-B04A-6315B300D5F7}"/>
                </a:ext>
              </a:extLst>
            </p:cNvPr>
            <p:cNvSpPr/>
            <p:nvPr/>
          </p:nvSpPr>
          <p:spPr>
            <a:xfrm>
              <a:off x="1322962" y="3345236"/>
              <a:ext cx="418289" cy="623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F011EC1-D7B3-42AF-8EC0-3A63C97A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6456"/>
              </p:ext>
            </p:extLst>
          </p:nvPr>
        </p:nvGraphicFramePr>
        <p:xfrm>
          <a:off x="241739" y="1466865"/>
          <a:ext cx="1692164" cy="774192"/>
        </p:xfrm>
        <a:graphic>
          <a:graphicData uri="http://schemas.openxmlformats.org/drawingml/2006/table">
            <a:tbl>
              <a:tblPr/>
              <a:tblGrid>
                <a:gridCol w="1122937">
                  <a:extLst>
                    <a:ext uri="{9D8B030D-6E8A-4147-A177-3AD203B41FA5}">
                      <a16:colId xmlns:a16="http://schemas.microsoft.com/office/drawing/2014/main" val="2613887873"/>
                    </a:ext>
                  </a:extLst>
                </a:gridCol>
                <a:gridCol w="569227">
                  <a:extLst>
                    <a:ext uri="{9D8B030D-6E8A-4147-A177-3AD203B41FA5}">
                      <a16:colId xmlns:a16="http://schemas.microsoft.com/office/drawing/2014/main" val="316133247"/>
                    </a:ext>
                  </a:extLst>
                </a:gridCol>
              </a:tblGrid>
              <a:tr h="238595">
                <a:tc>
                  <a:txBody>
                    <a:bodyPr/>
                    <a:lstStyle/>
                    <a:p>
                      <a:pPr algn="r" fontAlgn="ctr"/>
                      <a:r>
                        <a:rPr lang="da-DK" sz="1050" b="1" dirty="0">
                          <a:effectLst/>
                        </a:rPr>
                        <a:t>Normal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050" dirty="0">
                          <a:effectLst/>
                        </a:rPr>
                        <a:t>128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563279"/>
                  </a:ext>
                </a:extLst>
              </a:tr>
              <a:tr h="261366">
                <a:tc>
                  <a:txBody>
                    <a:bodyPr/>
                    <a:lstStyle/>
                    <a:p>
                      <a:pPr algn="r" fontAlgn="ctr"/>
                      <a:r>
                        <a:rPr lang="da-DK" sz="1050" b="1" dirty="0">
                          <a:effectLst/>
                        </a:rPr>
                        <a:t>Hyperthyroidism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050" dirty="0">
                          <a:effectLst/>
                        </a:rPr>
                        <a:t>294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990907"/>
                  </a:ext>
                </a:extLst>
              </a:tr>
              <a:tr h="261366">
                <a:tc>
                  <a:txBody>
                    <a:bodyPr/>
                    <a:lstStyle/>
                    <a:p>
                      <a:pPr algn="r" fontAlgn="ctr"/>
                      <a:r>
                        <a:rPr lang="da-DK" sz="1050" b="1" dirty="0">
                          <a:effectLst/>
                        </a:rPr>
                        <a:t>hypothyroidism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a-DK" sz="1050" dirty="0">
                          <a:effectLst/>
                        </a:rPr>
                        <a:t>5338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39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2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93C57-1746-4540-B3C9-1976E4636D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8782536D-8861-4F55-880C-545A92D027C0}"/>
              </a:ext>
            </a:extLst>
          </p:cNvPr>
          <p:cNvSpPr txBox="1">
            <a:spLocks/>
          </p:cNvSpPr>
          <p:nvPr/>
        </p:nvSpPr>
        <p:spPr>
          <a:xfrm>
            <a:off x="397931" y="0"/>
            <a:ext cx="11166430" cy="1078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1200" algn="l">
              <a:lnSpc>
                <a:spcPct val="110000"/>
              </a:lnSpc>
            </a:pPr>
            <a:r>
              <a:rPr lang="en-GB" sz="4000" dirty="0">
                <a:latin typeface="Abadi Extra Light" panose="020B0204020104020204" pitchFamily="34" charset="0"/>
              </a:rPr>
              <a:t>2.	Explorative Data Analysis (EDA)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597097-2061-4801-96E3-E791D07E4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754" y="1600430"/>
            <a:ext cx="6096000" cy="386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0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93C57-1746-4540-B3C9-1976E4636D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8782536D-8861-4F55-880C-545A92D027C0}"/>
              </a:ext>
            </a:extLst>
          </p:cNvPr>
          <p:cNvSpPr txBox="1">
            <a:spLocks/>
          </p:cNvSpPr>
          <p:nvPr/>
        </p:nvSpPr>
        <p:spPr>
          <a:xfrm>
            <a:off x="397931" y="0"/>
            <a:ext cx="11166430" cy="1078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1200" algn="l">
              <a:lnSpc>
                <a:spcPct val="110000"/>
              </a:lnSpc>
            </a:pPr>
            <a:r>
              <a:rPr lang="en-GB" sz="4000" dirty="0">
                <a:latin typeface="Abadi Extra Light" panose="020B0204020104020204" pitchFamily="34" charset="0"/>
              </a:rPr>
              <a:t>2. Explorative Data Analysis (EDA)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349D7A-54F1-48CC-AE14-45E5C12E0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21" t="17115" r="43780" b="-1588"/>
          <a:stretch/>
        </p:blipFill>
        <p:spPr>
          <a:xfrm>
            <a:off x="3069021" y="2091559"/>
            <a:ext cx="4855779" cy="34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3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93C57-1746-4540-B3C9-1976E4636D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8782536D-8861-4F55-880C-545A92D027C0}"/>
              </a:ext>
            </a:extLst>
          </p:cNvPr>
          <p:cNvSpPr txBox="1">
            <a:spLocks/>
          </p:cNvSpPr>
          <p:nvPr/>
        </p:nvSpPr>
        <p:spPr>
          <a:xfrm>
            <a:off x="397931" y="0"/>
            <a:ext cx="11166430" cy="1078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1200" algn="l">
              <a:lnSpc>
                <a:spcPct val="110000"/>
              </a:lnSpc>
            </a:pPr>
            <a:r>
              <a:rPr lang="en-GB" sz="4000" dirty="0">
                <a:latin typeface="Abadi Extra Light" panose="020B0204020104020204" pitchFamily="34" charset="0"/>
              </a:rPr>
              <a:t>2.	Explorative Data Analysis (EDA)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117A6D-5770-440C-8E26-083D9B5B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313" y="1430650"/>
            <a:ext cx="7624246" cy="51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7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93C57-1746-4540-B3C9-1976E4636D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8782536D-8861-4F55-880C-545A92D027C0}"/>
              </a:ext>
            </a:extLst>
          </p:cNvPr>
          <p:cNvSpPr txBox="1">
            <a:spLocks/>
          </p:cNvSpPr>
          <p:nvPr/>
        </p:nvSpPr>
        <p:spPr>
          <a:xfrm>
            <a:off x="397931" y="0"/>
            <a:ext cx="11166430" cy="1078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1200" algn="l">
              <a:lnSpc>
                <a:spcPct val="110000"/>
              </a:lnSpc>
            </a:pPr>
            <a:r>
              <a:rPr lang="en-GB" sz="4000" dirty="0">
                <a:latin typeface="Abadi Extra Light" panose="020B0204020104020204" pitchFamily="34" charset="0"/>
              </a:rPr>
              <a:t>3.	Feature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394D7-F993-4360-BF62-8C6B298FECAC}"/>
              </a:ext>
            </a:extLst>
          </p:cNvPr>
          <p:cNvSpPr txBox="1"/>
          <p:nvPr/>
        </p:nvSpPr>
        <p:spPr>
          <a:xfrm>
            <a:off x="630620" y="1752353"/>
            <a:ext cx="847133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a-DK" i="0" dirty="0">
                <a:solidFill>
                  <a:schemeClr val="bg2">
                    <a:lumMod val="10000"/>
                  </a:schemeClr>
                </a:solidFill>
                <a:effectLst/>
                <a:latin typeface="Abadi Extra Light" panose="020B0204020104020204" pitchFamily="34" charset="0"/>
              </a:rPr>
              <a:t>Data Enrichment </a:t>
            </a:r>
          </a:p>
          <a:p>
            <a:pPr marL="342900" indent="-342900">
              <a:buFont typeface="+mj-lt"/>
              <a:buAutoNum type="arabicPeriod"/>
            </a:pPr>
            <a:endParaRPr lang="da-DK" dirty="0">
              <a:solidFill>
                <a:schemeClr val="bg2">
                  <a:lumMod val="10000"/>
                </a:schemeClr>
              </a:solidFill>
              <a:latin typeface="Abadi Extra Light" panose="020B02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i="0" dirty="0">
                <a:solidFill>
                  <a:schemeClr val="bg2">
                    <a:lumMod val="10000"/>
                  </a:schemeClr>
                </a:solidFill>
                <a:effectLst/>
                <a:latin typeface="Abadi Extra Light" panose="020B0204020104020204" pitchFamily="34" charset="0"/>
              </a:rPr>
              <a:t>Include aggregating or combining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badi Extra Light" panose="020B0204020104020204" pitchFamily="34" charset="0"/>
              </a:rPr>
              <a:t>attributes to create new features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badi Extra Light" panose="020B0204020104020204" pitchFamily="34" charset="0"/>
              </a:rPr>
              <a:t>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Abadi Extra Light" panose="020B0204020104020204" pitchFamily="34" charset="0"/>
              </a:rPr>
            </a:br>
            <a:r>
              <a:rPr lang="en-US" i="0" dirty="0">
                <a:solidFill>
                  <a:schemeClr val="bg2">
                    <a:lumMod val="10000"/>
                  </a:schemeClr>
                </a:solidFill>
                <a:effectLst/>
                <a:latin typeface="Abadi Extra Light" panose="020B0204020104020204" pitchFamily="34" charset="0"/>
              </a:rPr>
              <a:t>Age </a:t>
            </a:r>
            <a:r>
              <a:rPr lang="da-DK" dirty="0">
                <a:solidFill>
                  <a:schemeClr val="bg2">
                    <a:lumMod val="10000"/>
                  </a:schemeClr>
                </a:solidFill>
                <a:latin typeface="Abadi Extra Light" panose="020B0204020104020204" pitchFamily="34" charset="0"/>
              </a:rPr>
              <a:t>variable to </a:t>
            </a:r>
            <a:r>
              <a:rPr lang="en-US" i="0" dirty="0">
                <a:solidFill>
                  <a:schemeClr val="bg2">
                    <a:lumMod val="10000"/>
                  </a:schemeClr>
                </a:solidFill>
                <a:effectLst/>
                <a:latin typeface="Abadi Extra Light" panose="020B0204020104020204" pitchFamily="34" charset="0"/>
              </a:rPr>
              <a:t>discrete data represented as categorical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badi Extra Light" panose="020B02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i="0" dirty="0">
              <a:solidFill>
                <a:schemeClr val="bg2">
                  <a:lumMod val="10000"/>
                </a:schemeClr>
              </a:solidFill>
              <a:effectLst/>
              <a:latin typeface="Abadi Extra Light" panose="020B02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2">
                  <a:lumMod val="10000"/>
                </a:schemeClr>
              </a:solidFill>
              <a:latin typeface="Abadi Extra Light" panose="020B02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badi Extra Light" panose="020B0204020104020204" pitchFamily="34" charset="0"/>
              </a:rPr>
              <a:t>Feature Selection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 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badi Extra Light" panose="020B0204020104020204" pitchFamily="34" charset="0"/>
              </a:rPr>
              <a:t> A class strongly correlated with the 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badi Extra Light" panose="020B0204020104020204" pitchFamily="34" charset="0"/>
              </a:rPr>
              <a:t>variable may be important to the model</a:t>
            </a:r>
          </a:p>
          <a:p>
            <a:pPr algn="l"/>
            <a:endParaRPr lang="en-US" dirty="0">
              <a:solidFill>
                <a:schemeClr val="bg2">
                  <a:lumMod val="10000"/>
                </a:schemeClr>
              </a:solidFill>
              <a:latin typeface="Abadi Extra Light" panose="020B0204020104020204" pitchFamily="34" charset="0"/>
            </a:endParaRPr>
          </a:p>
          <a:p>
            <a:pPr marL="342900" indent="-342900" algn="l">
              <a:buAutoNum type="arabicPeriod" startAt="4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badi Extra Light" panose="020B0204020104020204" pitchFamily="34" charset="0"/>
              </a:rPr>
              <a:t>PCA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 </a:t>
            </a:r>
            <a:r>
              <a:rPr lang="en-US" i="0" dirty="0">
                <a:solidFill>
                  <a:schemeClr val="bg2">
                    <a:lumMod val="10000"/>
                  </a:schemeClr>
                </a:solidFill>
                <a:effectLst/>
                <a:latin typeface="Abadi Extra Light" panose="020B0204020104020204" pitchFamily="34" charset="0"/>
              </a:rPr>
              <a:t>to the shape of the data, where there is the greatest variation</a:t>
            </a:r>
          </a:p>
          <a:p>
            <a:pPr marL="342900" indent="-342900" algn="l">
              <a:buAutoNum type="arabicPeriod" startAt="4"/>
            </a:pPr>
            <a:endParaRPr lang="en-US" dirty="0">
              <a:solidFill>
                <a:schemeClr val="bg2">
                  <a:lumMod val="10000"/>
                </a:schemeClr>
              </a:solidFill>
              <a:latin typeface="Abadi Extra Light" panose="020B0204020104020204" pitchFamily="34" charset="0"/>
            </a:endParaRPr>
          </a:p>
          <a:p>
            <a:pPr marL="342900" indent="-342900" algn="l">
              <a:buAutoNum type="arabicPeriod" startAt="4"/>
            </a:pPr>
            <a:r>
              <a:rPr lang="da-DK" i="0" dirty="0">
                <a:solidFill>
                  <a:schemeClr val="bg2">
                    <a:lumMod val="10000"/>
                  </a:schemeClr>
                </a:solidFill>
                <a:effectLst/>
                <a:latin typeface="Abadi Extra Light" panose="020B0204020104020204" pitchFamily="34" charset="0"/>
              </a:rPr>
              <a:t>Data augmentation </a:t>
            </a:r>
            <a:r>
              <a:rPr lang="da-DK" i="0" dirty="0">
                <a:solidFill>
                  <a:schemeClr val="bg2">
                    <a:lumMod val="10000"/>
                  </a:schemeClr>
                </a:solidFill>
                <a:effectLst/>
                <a:latin typeface="Abadi Extra Light" panose="020B0204020104020204" pitchFamily="34" charset="0"/>
                <a:sym typeface="Wingdings" panose="05000000000000000000" pitchFamily="2" charset="2"/>
              </a:rPr>
              <a:t> </a:t>
            </a:r>
            <a:r>
              <a:rPr lang="en-US" i="0" dirty="0">
                <a:solidFill>
                  <a:schemeClr val="bg2">
                    <a:lumMod val="10000"/>
                  </a:schemeClr>
                </a:solidFill>
                <a:effectLst/>
                <a:latin typeface="Abadi Extra Light" panose="020B0204020104020204" pitchFamily="34" charset="0"/>
              </a:rPr>
              <a:t>o increase the amount of data by adding slightly modified copies of already existing data </a:t>
            </a:r>
          </a:p>
          <a:p>
            <a:pPr algn="l"/>
            <a:endParaRPr lang="en-US" i="0" dirty="0">
              <a:solidFill>
                <a:schemeClr val="bg2">
                  <a:lumMod val="10000"/>
                </a:schemeClr>
              </a:solidFill>
              <a:effectLst/>
              <a:latin typeface="Abadi Extra Light" panose="020B0204020104020204" pitchFamily="34" charset="0"/>
            </a:endParaRPr>
          </a:p>
          <a:p>
            <a:pPr algn="l"/>
            <a:endParaRPr lang="en-US" dirty="0">
              <a:solidFill>
                <a:schemeClr val="bg2">
                  <a:lumMod val="10000"/>
                </a:schemeClr>
              </a:solidFill>
              <a:latin typeface="Abadi Extra Light" panose="020B0204020104020204" pitchFamily="34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Abadi Extra Light" panose="020B0204020104020204" pitchFamily="34" charset="0"/>
            </a:endParaRPr>
          </a:p>
          <a:p>
            <a:endParaRPr lang="da-DK" dirty="0">
              <a:solidFill>
                <a:schemeClr val="bg2">
                  <a:lumMod val="10000"/>
                </a:schemeClr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5C008-51E2-42DE-9677-993369C8BC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292" t="34770" r="20018"/>
          <a:stretch/>
        </p:blipFill>
        <p:spPr>
          <a:xfrm>
            <a:off x="8857093" y="1605209"/>
            <a:ext cx="2085619" cy="22531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0105B8-BC9F-4843-84DA-CAF4B40C4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3863" y="4349759"/>
            <a:ext cx="2397517" cy="17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7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93C57-1746-4540-B3C9-1976E4636D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8782536D-8861-4F55-880C-545A92D027C0}"/>
              </a:ext>
            </a:extLst>
          </p:cNvPr>
          <p:cNvSpPr txBox="1">
            <a:spLocks/>
          </p:cNvSpPr>
          <p:nvPr/>
        </p:nvSpPr>
        <p:spPr>
          <a:xfrm>
            <a:off x="397931" y="0"/>
            <a:ext cx="11166430" cy="1078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1200" algn="l">
              <a:lnSpc>
                <a:spcPct val="110000"/>
              </a:lnSpc>
            </a:pPr>
            <a:r>
              <a:rPr lang="en-GB" sz="4000" dirty="0">
                <a:latin typeface="Abadi Extra Light" panose="020B0204020104020204" pitchFamily="34" charset="0"/>
              </a:rPr>
              <a:t>4.	</a:t>
            </a:r>
            <a:r>
              <a:rPr lang="en-GB" sz="4000" dirty="0" err="1">
                <a:latin typeface="Abadi Extra Light" panose="020B0204020104020204" pitchFamily="34" charset="0"/>
              </a:rPr>
              <a:t>Modeling</a:t>
            </a:r>
            <a:endParaRPr lang="en-GB" sz="4000" dirty="0">
              <a:latin typeface="Abadi Extra Light" panose="020B02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4485D-1E0A-4D6F-82A6-95A22248774D}"/>
              </a:ext>
            </a:extLst>
          </p:cNvPr>
          <p:cNvSpPr txBox="1"/>
          <p:nvPr/>
        </p:nvSpPr>
        <p:spPr>
          <a:xfrm>
            <a:off x="901618" y="1368007"/>
            <a:ext cx="10134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SVM - </a:t>
            </a:r>
            <a:r>
              <a:rPr lang="da-DK" b="0" i="0" dirty="0">
                <a:solidFill>
                  <a:srgbClr val="202124"/>
                </a:solidFill>
                <a:effectLst/>
                <a:latin typeface="Abadi Extra Light" panose="020B0204020104020204" pitchFamily="34" charset="0"/>
              </a:rPr>
              <a:t>classification or regression problems, </a:t>
            </a:r>
            <a:r>
              <a:rPr lang="en-US" b="0" i="0" dirty="0">
                <a:solidFill>
                  <a:srgbClr val="202124"/>
                </a:solidFill>
                <a:effectLst/>
                <a:latin typeface="Abadi Extra Light" panose="020B0204020104020204" pitchFamily="34" charset="0"/>
              </a:rPr>
              <a:t>be applied to both linear and nonlinear problems.</a:t>
            </a:r>
            <a:endParaRPr lang="en-US" b="0" i="0" dirty="0">
              <a:solidFill>
                <a:srgbClr val="292929"/>
              </a:solidFill>
              <a:effectLst/>
              <a:latin typeface="Abadi Extra Light" panose="020B02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ED351-E2A3-4B1C-8717-C60128705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68" y="1998814"/>
            <a:ext cx="3899496" cy="373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51FE64-2245-43A9-B9CE-699F75094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13" y="2690522"/>
            <a:ext cx="3741744" cy="967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420829-3B91-4352-8CDB-2937A8DFE6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59" r="-60"/>
          <a:stretch/>
        </p:blipFill>
        <p:spPr>
          <a:xfrm>
            <a:off x="2732888" y="3230979"/>
            <a:ext cx="861650" cy="683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939D3E-E273-49B3-8A8A-9438BD212B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013" y="4361669"/>
            <a:ext cx="4861981" cy="548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EF5796-C762-4267-88B8-32425E99BF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013" y="5493844"/>
            <a:ext cx="3505504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11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93C57-1746-4540-B3C9-1976E4636D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8782536D-8861-4F55-880C-545A92D027C0}"/>
              </a:ext>
            </a:extLst>
          </p:cNvPr>
          <p:cNvSpPr txBox="1">
            <a:spLocks/>
          </p:cNvSpPr>
          <p:nvPr/>
        </p:nvSpPr>
        <p:spPr>
          <a:xfrm>
            <a:off x="397931" y="0"/>
            <a:ext cx="11166430" cy="1078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1200" algn="l">
              <a:lnSpc>
                <a:spcPct val="110000"/>
              </a:lnSpc>
            </a:pPr>
            <a:r>
              <a:rPr lang="en-GB" sz="4000" dirty="0">
                <a:latin typeface="Abadi Extra Light" panose="020B0204020104020204" pitchFamily="34" charset="0"/>
              </a:rPr>
              <a:t>4.	</a:t>
            </a:r>
            <a:r>
              <a:rPr lang="en-GB" sz="4000" dirty="0" err="1">
                <a:latin typeface="Abadi Extra Light" panose="020B0204020104020204" pitchFamily="34" charset="0"/>
              </a:rPr>
              <a:t>Modeling</a:t>
            </a:r>
            <a:endParaRPr lang="en-GB" sz="4000" dirty="0">
              <a:latin typeface="Abadi Extra Light" panose="020B02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4485D-1E0A-4D6F-82A6-95A22248774D}"/>
              </a:ext>
            </a:extLst>
          </p:cNvPr>
          <p:cNvSpPr txBox="1"/>
          <p:nvPr/>
        </p:nvSpPr>
        <p:spPr>
          <a:xfrm>
            <a:off x="901618" y="1368007"/>
            <a:ext cx="10134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SVM - </a:t>
            </a:r>
            <a:r>
              <a:rPr lang="da-DK" b="0" i="0" dirty="0">
                <a:solidFill>
                  <a:srgbClr val="202124"/>
                </a:solidFill>
                <a:effectLst/>
                <a:latin typeface="Abadi Extra Light" panose="020B0204020104020204" pitchFamily="34" charset="0"/>
              </a:rPr>
              <a:t>classification or regression problems, </a:t>
            </a:r>
            <a:r>
              <a:rPr lang="en-US" b="0" i="0" dirty="0">
                <a:solidFill>
                  <a:srgbClr val="202124"/>
                </a:solidFill>
                <a:effectLst/>
                <a:latin typeface="Abadi Extra Light" panose="020B0204020104020204" pitchFamily="34" charset="0"/>
              </a:rPr>
              <a:t>be applied to both linear and nonlinear problems.</a:t>
            </a:r>
            <a:endParaRPr lang="en-US" b="0" i="0" dirty="0">
              <a:solidFill>
                <a:srgbClr val="292929"/>
              </a:solidFill>
              <a:effectLst/>
              <a:latin typeface="Abadi Extra Light" panose="020B02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ED351-E2A3-4B1C-8717-C60128705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68" y="1998814"/>
            <a:ext cx="3899496" cy="373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51FE64-2245-43A9-B9CE-699F75094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537" y="2108094"/>
            <a:ext cx="3741744" cy="967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420829-3B91-4352-8CDB-2937A8DFE6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59" r="-60"/>
          <a:stretch/>
        </p:blipFill>
        <p:spPr>
          <a:xfrm>
            <a:off x="8812412" y="2648551"/>
            <a:ext cx="861650" cy="683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939D3E-E273-49B3-8A8A-9438BD212B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931" y="3792225"/>
            <a:ext cx="4861981" cy="548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EF5796-C762-4267-88B8-32425E99BF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9613" y="4846144"/>
            <a:ext cx="3505504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05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93C57-1746-4540-B3C9-1976E4636D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8782536D-8861-4F55-880C-545A92D027C0}"/>
              </a:ext>
            </a:extLst>
          </p:cNvPr>
          <p:cNvSpPr txBox="1">
            <a:spLocks/>
          </p:cNvSpPr>
          <p:nvPr/>
        </p:nvSpPr>
        <p:spPr>
          <a:xfrm>
            <a:off x="397931" y="0"/>
            <a:ext cx="11166430" cy="1078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1200" algn="l">
              <a:lnSpc>
                <a:spcPct val="110000"/>
              </a:lnSpc>
            </a:pPr>
            <a:r>
              <a:rPr lang="en-GB" sz="4000" dirty="0">
                <a:latin typeface="Abadi Extra Light" panose="020B0204020104020204" pitchFamily="34" charset="0"/>
              </a:rPr>
              <a:t>4.	</a:t>
            </a:r>
            <a:r>
              <a:rPr lang="en-GB" sz="4000" dirty="0" err="1">
                <a:latin typeface="Abadi Extra Light" panose="020B0204020104020204" pitchFamily="34" charset="0"/>
              </a:rPr>
              <a:t>Modeling</a:t>
            </a:r>
            <a:endParaRPr lang="en-GB" sz="4000" dirty="0">
              <a:latin typeface="Abadi Extra Light" panose="020B0204020104020204" pitchFamily="34" charset="0"/>
            </a:endParaRP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2E190C60-4F97-4FE0-91A1-7D01537E1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64974"/>
              </p:ext>
            </p:extLst>
          </p:nvPr>
        </p:nvGraphicFramePr>
        <p:xfrm>
          <a:off x="609600" y="2956773"/>
          <a:ext cx="3247698" cy="1097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2566">
                  <a:extLst>
                    <a:ext uri="{9D8B030D-6E8A-4147-A177-3AD203B41FA5}">
                      <a16:colId xmlns:a16="http://schemas.microsoft.com/office/drawing/2014/main" val="864428659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974373626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3205860635"/>
                    </a:ext>
                  </a:extLst>
                </a:gridCol>
              </a:tblGrid>
              <a:tr h="359564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90450"/>
                  </a:ext>
                </a:extLst>
              </a:tr>
              <a:tr h="3595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19587"/>
                  </a:ext>
                </a:extLst>
              </a:tr>
              <a:tr h="3595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1323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940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CF9E8A9-512B-442B-ACB3-5CF41F6BD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35" r="27198" b="1"/>
          <a:stretch/>
        </p:blipFill>
        <p:spPr>
          <a:xfrm>
            <a:off x="5423337" y="1667270"/>
            <a:ext cx="6367813" cy="30350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A2E5D6-A29F-4FED-A827-9D2B2CC1373B}"/>
              </a:ext>
            </a:extLst>
          </p:cNvPr>
          <p:cNvSpPr/>
          <p:nvPr/>
        </p:nvSpPr>
        <p:spPr>
          <a:xfrm>
            <a:off x="5583215" y="4054053"/>
            <a:ext cx="4454164" cy="6230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6532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93C57-1746-4540-B3C9-1976E4636D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8782536D-8861-4F55-880C-545A92D027C0}"/>
              </a:ext>
            </a:extLst>
          </p:cNvPr>
          <p:cNvSpPr txBox="1">
            <a:spLocks/>
          </p:cNvSpPr>
          <p:nvPr/>
        </p:nvSpPr>
        <p:spPr>
          <a:xfrm>
            <a:off x="0" y="462455"/>
            <a:ext cx="11166430" cy="1078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endParaRPr lang="da-DK" sz="18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B7D0DA79-8ABE-4943-8991-0AEB76B310D1}"/>
              </a:ext>
            </a:extLst>
          </p:cNvPr>
          <p:cNvSpPr txBox="1">
            <a:spLocks/>
          </p:cNvSpPr>
          <p:nvPr/>
        </p:nvSpPr>
        <p:spPr>
          <a:xfrm>
            <a:off x="3709542" y="2581536"/>
            <a:ext cx="11166430" cy="1078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1200" algn="l">
              <a:lnSpc>
                <a:spcPct val="110000"/>
              </a:lnSpc>
            </a:pPr>
            <a:r>
              <a:rPr lang="en-GB" sz="4000" dirty="0">
                <a:latin typeface="Abadi Extra Light" panose="020B0204020104020204" pitchFamily="34" charset="0"/>
              </a:rPr>
              <a:t>5.	Data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309126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93C57-1746-4540-B3C9-1976E4636D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8782536D-8861-4F55-880C-545A92D027C0}"/>
              </a:ext>
            </a:extLst>
          </p:cNvPr>
          <p:cNvSpPr txBox="1">
            <a:spLocks/>
          </p:cNvSpPr>
          <p:nvPr/>
        </p:nvSpPr>
        <p:spPr>
          <a:xfrm>
            <a:off x="397931" y="0"/>
            <a:ext cx="11166430" cy="1078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1200" algn="l">
              <a:lnSpc>
                <a:spcPct val="110000"/>
              </a:lnSpc>
            </a:pPr>
            <a:r>
              <a:rPr lang="en-GB" sz="4000" dirty="0">
                <a:latin typeface="Abadi Extra Light" panose="020B0204020104020204" pitchFamily="34" charset="0"/>
              </a:rPr>
              <a:t>Task 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AB6F59-E6A1-41A1-9633-56EBF989D0D8}"/>
              </a:ext>
            </a:extLst>
          </p:cNvPr>
          <p:cNvSpPr/>
          <p:nvPr/>
        </p:nvSpPr>
        <p:spPr>
          <a:xfrm>
            <a:off x="397932" y="1413800"/>
            <a:ext cx="100191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  <a:ea typeface="DengXian" panose="02010600030101010101" pitchFamily="2" charset="-122"/>
              </a:rPr>
              <a:t>Attached is a data set dealing with Thyroid Disease. It has a TSV file (</a:t>
            </a:r>
            <a:r>
              <a:rPr lang="en-US" dirty="0" err="1">
                <a:latin typeface="Abadi Extra Light" panose="020B0204020104020204" pitchFamily="34" charset="0"/>
                <a:ea typeface="DengXian" panose="02010600030101010101" pitchFamily="2" charset="-122"/>
              </a:rPr>
              <a:t>thyroid.tsv</a:t>
            </a:r>
            <a:r>
              <a:rPr lang="en-US" dirty="0">
                <a:latin typeface="Abadi Extra Light" panose="020B0204020104020204" pitchFamily="34" charset="0"/>
                <a:ea typeface="DengXian" panose="02010600030101010101" pitchFamily="2" charset="-122"/>
              </a:rPr>
              <a:t>) with the data (7200 instances of 21 attributes and a class variable). The variable descriptions are in the text file (variable_description.txt).</a:t>
            </a:r>
          </a:p>
          <a:p>
            <a:endParaRPr lang="da-DK" sz="2000" dirty="0">
              <a:latin typeface="Abadi Extra Light" panose="020B0204020104020204" pitchFamily="34" charset="0"/>
              <a:ea typeface="DengXian" panose="02010600030101010101" pitchFamily="2" charset="-122"/>
            </a:endParaRPr>
          </a:p>
          <a:p>
            <a:r>
              <a:rPr lang="en-US" dirty="0">
                <a:latin typeface="Abadi Extra Light" panose="020B0204020104020204" pitchFamily="34" charset="0"/>
                <a:ea typeface="DengXian" panose="02010600030101010101" pitchFamily="2" charset="-122"/>
              </a:rPr>
              <a:t>We are asking that you demonstrate how you would approach the following tasks:</a:t>
            </a:r>
            <a:endParaRPr lang="da-DK" sz="2000" dirty="0">
              <a:latin typeface="Abadi Extra Light" panose="020B0204020104020204" pitchFamily="34" charset="0"/>
              <a:ea typeface="DengXian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da-DK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Data </a:t>
            </a:r>
            <a:r>
              <a:rPr lang="da-DK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wrangling</a:t>
            </a:r>
            <a:r>
              <a:rPr lang="da-DK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 </a:t>
            </a:r>
            <a:endParaRPr lang="da-DK" sz="2000" dirty="0">
              <a:latin typeface="Abadi Extra Light" panose="020B0204020104020204" pitchFamily="34" charset="0"/>
              <a:ea typeface="DengXian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da-DK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Explorative</a:t>
            </a:r>
            <a:r>
              <a:rPr lang="da-DK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 Data Analysis </a:t>
            </a:r>
            <a:endParaRPr lang="da-DK" sz="2000" dirty="0">
              <a:latin typeface="Abadi Extra Light" panose="020B0204020104020204" pitchFamily="34" charset="0"/>
              <a:ea typeface="DengXian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da-DK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Feature Engineering </a:t>
            </a:r>
            <a:endParaRPr lang="da-DK" sz="2000" dirty="0">
              <a:latin typeface="Abadi Extra Light" panose="020B0204020104020204" pitchFamily="34" charset="0"/>
              <a:ea typeface="DengXian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Modeling. Please build a model that allows you to predict the Class feature. The test data should be taken from the full data set. </a:t>
            </a:r>
            <a:endParaRPr lang="da-DK" sz="2000" dirty="0">
              <a:latin typeface="Abadi Extra Light" panose="020B0204020104020204" pitchFamily="34" charset="0"/>
              <a:ea typeface="DengXian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Data </a:t>
            </a:r>
            <a:r>
              <a:rPr lang="en-US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Visualisation</a:t>
            </a:r>
            <a:r>
              <a:rPr lang="en-US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. Please demonstrate how you would share your findings back to a group of stakeholders outside the data science team. </a:t>
            </a:r>
            <a:endParaRPr lang="da-DK" sz="2000" dirty="0">
              <a:latin typeface="Abadi Extra Light" panose="020B0204020104020204" pitchFamily="34" charset="0"/>
              <a:ea typeface="DengXian" panose="02010600030101010101" pitchFamily="2" charset="-122"/>
            </a:endParaRPr>
          </a:p>
          <a:p>
            <a:endParaRPr lang="en-US" dirty="0">
              <a:latin typeface="Abadi Extra Light" panose="020B0204020104020204" pitchFamily="34" charset="0"/>
              <a:ea typeface="DengXian" panose="02010600030101010101" pitchFamily="2" charset="-122"/>
            </a:endParaRPr>
          </a:p>
          <a:p>
            <a:r>
              <a:rPr lang="en-US" dirty="0">
                <a:latin typeface="Abadi Extra Light" panose="020B0204020104020204" pitchFamily="34" charset="0"/>
                <a:ea typeface="DengXian" panose="02010600030101010101" pitchFamily="2" charset="-122"/>
              </a:rPr>
              <a:t>You are free to use R or Python (or even Julia or your tool of choice) to complete the tasks.</a:t>
            </a:r>
            <a:endParaRPr lang="da-DK" sz="2000" dirty="0">
              <a:latin typeface="Abadi Extra Light" panose="020B0204020104020204" pitchFamily="34" charset="0"/>
              <a:ea typeface="DengXian" panose="02010600030101010101" pitchFamily="2" charset="-122"/>
            </a:endParaRPr>
          </a:p>
          <a:p>
            <a:endParaRPr lang="en-US" dirty="0">
              <a:latin typeface="Abadi Extra Light" panose="020B0204020104020204" pitchFamily="34" charset="0"/>
              <a:ea typeface="DengXian" panose="02010600030101010101" pitchFamily="2" charset="-122"/>
            </a:endParaRPr>
          </a:p>
          <a:p>
            <a:r>
              <a:rPr lang="en-US" dirty="0">
                <a:latin typeface="Abadi Extra Light" panose="020B0204020104020204" pitchFamily="34" charset="0"/>
                <a:ea typeface="DengXian" panose="02010600030101010101" pitchFamily="2" charset="-122"/>
              </a:rPr>
              <a:t>You have free choice of how to present your work back to us and will be given 45 minutes (including our questions) in the interview to do so.</a:t>
            </a:r>
            <a:endParaRPr lang="da-DK" sz="2000" dirty="0">
              <a:effectLst/>
              <a:latin typeface="Abadi Extra Light" panose="020B020402010402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09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93C57-1746-4540-B3C9-1976E4636D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8782536D-8861-4F55-880C-545A92D027C0}"/>
              </a:ext>
            </a:extLst>
          </p:cNvPr>
          <p:cNvSpPr txBox="1">
            <a:spLocks/>
          </p:cNvSpPr>
          <p:nvPr/>
        </p:nvSpPr>
        <p:spPr>
          <a:xfrm>
            <a:off x="397931" y="0"/>
            <a:ext cx="11166430" cy="1078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>
                <a:latin typeface="Abadi Extra Light" panose="020B0204020104020204" pitchFamily="34" charset="0"/>
              </a:rPr>
              <a:t>Agenda: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047F4E7-F62A-46B9-B2C0-94C78A6D2411}"/>
              </a:ext>
            </a:extLst>
          </p:cNvPr>
          <p:cNvSpPr txBox="1">
            <a:spLocks/>
          </p:cNvSpPr>
          <p:nvPr/>
        </p:nvSpPr>
        <p:spPr>
          <a:xfrm>
            <a:off x="397931" y="1665496"/>
            <a:ext cx="11166430" cy="2943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5550" indent="-514350" algn="l">
              <a:lnSpc>
                <a:spcPct val="110000"/>
              </a:lnSpc>
              <a:buFont typeface="+mj-lt"/>
              <a:buAutoNum type="arabicPeriod"/>
            </a:pPr>
            <a:r>
              <a:rPr lang="en-GB" sz="3200" dirty="0">
                <a:latin typeface="Abadi Extra Light" panose="020B0204020104020204" pitchFamily="34" charset="0"/>
              </a:rPr>
              <a:t>Data wrangling</a:t>
            </a:r>
          </a:p>
          <a:p>
            <a:pPr marL="575550" indent="-514350" algn="l">
              <a:lnSpc>
                <a:spcPct val="110000"/>
              </a:lnSpc>
              <a:buFont typeface="+mj-lt"/>
              <a:buAutoNum type="arabicPeriod"/>
            </a:pPr>
            <a:r>
              <a:rPr lang="en-GB" sz="3200" dirty="0">
                <a:latin typeface="Abadi Extra Light" panose="020B0204020104020204" pitchFamily="34" charset="0"/>
              </a:rPr>
              <a:t>Explorative Data Analysis (EDA)</a:t>
            </a:r>
          </a:p>
          <a:p>
            <a:pPr marL="575550" indent="-514350" algn="l">
              <a:lnSpc>
                <a:spcPct val="110000"/>
              </a:lnSpc>
              <a:buFont typeface="+mj-lt"/>
              <a:buAutoNum type="arabicPeriod"/>
            </a:pPr>
            <a:r>
              <a:rPr lang="en-GB" sz="3200" dirty="0">
                <a:latin typeface="Abadi Extra Light" panose="020B0204020104020204" pitchFamily="34" charset="0"/>
              </a:rPr>
              <a:t>Feature Engineering</a:t>
            </a:r>
          </a:p>
          <a:p>
            <a:pPr marL="575550" indent="-514350" algn="l">
              <a:lnSpc>
                <a:spcPct val="110000"/>
              </a:lnSpc>
              <a:buFont typeface="+mj-lt"/>
              <a:buAutoNum type="arabicPeriod"/>
            </a:pPr>
            <a:r>
              <a:rPr lang="en-GB" sz="3200" dirty="0">
                <a:latin typeface="Abadi Extra Light" panose="020B0204020104020204" pitchFamily="34" charset="0"/>
              </a:rPr>
              <a:t>Modeling</a:t>
            </a:r>
          </a:p>
          <a:p>
            <a:pPr marL="575550" indent="-514350" algn="l">
              <a:lnSpc>
                <a:spcPct val="110000"/>
              </a:lnSpc>
              <a:buFont typeface="+mj-lt"/>
              <a:buAutoNum type="arabicPeriod"/>
            </a:pPr>
            <a:r>
              <a:rPr lang="en-GB" sz="3200" dirty="0">
                <a:latin typeface="Abadi Extra Light" panose="020B0204020104020204" pitchFamily="34" charset="0"/>
              </a:rPr>
              <a:t>Data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273875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93C57-1746-4540-B3C9-1976E4636D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8782536D-8861-4F55-880C-545A92D027C0}"/>
              </a:ext>
            </a:extLst>
          </p:cNvPr>
          <p:cNvSpPr txBox="1">
            <a:spLocks/>
          </p:cNvSpPr>
          <p:nvPr/>
        </p:nvSpPr>
        <p:spPr>
          <a:xfrm>
            <a:off x="397931" y="0"/>
            <a:ext cx="11166430" cy="1078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1200" algn="l">
              <a:lnSpc>
                <a:spcPct val="110000"/>
              </a:lnSpc>
            </a:pPr>
            <a:r>
              <a:rPr lang="en-GB" sz="4000" dirty="0">
                <a:latin typeface="Abadi Extra Light" panose="020B0204020104020204" pitchFamily="34" charset="0"/>
              </a:rPr>
              <a:t>1. Data wrangling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B30A5-4926-43CD-B9A3-3FFDFB9383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353"/>
          <a:stretch/>
        </p:blipFill>
        <p:spPr>
          <a:xfrm>
            <a:off x="1592845" y="2145333"/>
            <a:ext cx="9006309" cy="32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8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93C57-1746-4540-B3C9-1976E4636D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8782536D-8861-4F55-880C-545A92D027C0}"/>
              </a:ext>
            </a:extLst>
          </p:cNvPr>
          <p:cNvSpPr txBox="1">
            <a:spLocks/>
          </p:cNvSpPr>
          <p:nvPr/>
        </p:nvSpPr>
        <p:spPr>
          <a:xfrm>
            <a:off x="397931" y="0"/>
            <a:ext cx="11166430" cy="1078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1200" algn="l">
              <a:lnSpc>
                <a:spcPct val="110000"/>
              </a:lnSpc>
            </a:pPr>
            <a:r>
              <a:rPr lang="en-GB" sz="4000" dirty="0">
                <a:latin typeface="Abadi Extra Light" panose="020B0204020104020204" pitchFamily="34" charset="0"/>
              </a:rPr>
              <a:t>1. Data wrangling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39C9FD-6A06-4105-AEAE-EF55BBC5AB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151"/>
          <a:stretch/>
        </p:blipFill>
        <p:spPr>
          <a:xfrm>
            <a:off x="189896" y="1361602"/>
            <a:ext cx="3485642" cy="3911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D4C564-E989-4C10-BCB6-133EC7E2CF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543"/>
          <a:stretch/>
        </p:blipFill>
        <p:spPr>
          <a:xfrm>
            <a:off x="3831746" y="2102707"/>
            <a:ext cx="3591373" cy="31701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4B19AD-6724-498F-AF10-42382D013C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393" r="36315"/>
          <a:stretch/>
        </p:blipFill>
        <p:spPr>
          <a:xfrm>
            <a:off x="3854947" y="1320534"/>
            <a:ext cx="3591373" cy="6197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C2B87F-56A9-46C7-AD7F-0B51958DDF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232" y="1311251"/>
            <a:ext cx="3799129" cy="39670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BD81793-400F-4147-996F-CD341BCA58CE}"/>
              </a:ext>
            </a:extLst>
          </p:cNvPr>
          <p:cNvSpPr/>
          <p:nvPr/>
        </p:nvSpPr>
        <p:spPr>
          <a:xfrm>
            <a:off x="10679837" y="1811045"/>
            <a:ext cx="363984" cy="234370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488940-CF5F-470F-860D-45E4AC4211D9}"/>
              </a:ext>
            </a:extLst>
          </p:cNvPr>
          <p:cNvSpPr/>
          <p:nvPr/>
        </p:nvSpPr>
        <p:spPr>
          <a:xfrm>
            <a:off x="10697593" y="4968016"/>
            <a:ext cx="287784" cy="185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562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93C57-1746-4540-B3C9-1976E4636D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8782536D-8861-4F55-880C-545A92D027C0}"/>
              </a:ext>
            </a:extLst>
          </p:cNvPr>
          <p:cNvSpPr txBox="1">
            <a:spLocks/>
          </p:cNvSpPr>
          <p:nvPr/>
        </p:nvSpPr>
        <p:spPr>
          <a:xfrm>
            <a:off x="397931" y="0"/>
            <a:ext cx="11166430" cy="1078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1200" algn="l">
              <a:lnSpc>
                <a:spcPct val="110000"/>
              </a:lnSpc>
            </a:pPr>
            <a:r>
              <a:rPr lang="en-GB" sz="4000" dirty="0">
                <a:latin typeface="Abadi Extra Light" panose="020B0204020104020204" pitchFamily="34" charset="0"/>
              </a:rPr>
              <a:t>1. Data wrangling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F10071-5118-45FA-8162-C35CF6320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830" y="967461"/>
            <a:ext cx="4904105" cy="5526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2078F1-17A9-4458-9720-28A99F73CCC4}"/>
              </a:ext>
            </a:extLst>
          </p:cNvPr>
          <p:cNvSpPr/>
          <p:nvPr/>
        </p:nvSpPr>
        <p:spPr>
          <a:xfrm>
            <a:off x="3836276" y="2133599"/>
            <a:ext cx="998483" cy="3048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062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93C57-1746-4540-B3C9-1976E4636D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854" y="0"/>
            <a:ext cx="12192000" cy="685800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8782536D-8861-4F55-880C-545A92D027C0}"/>
              </a:ext>
            </a:extLst>
          </p:cNvPr>
          <p:cNvSpPr txBox="1">
            <a:spLocks/>
          </p:cNvSpPr>
          <p:nvPr/>
        </p:nvSpPr>
        <p:spPr>
          <a:xfrm>
            <a:off x="397931" y="0"/>
            <a:ext cx="11166430" cy="1078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1200" algn="l">
              <a:lnSpc>
                <a:spcPct val="110000"/>
              </a:lnSpc>
            </a:pPr>
            <a:r>
              <a:rPr lang="en-GB" sz="4000" dirty="0">
                <a:latin typeface="Abadi Extra Light" panose="020B0204020104020204" pitchFamily="34" charset="0"/>
              </a:rPr>
              <a:t>1. Data wrangling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ECA9F-04DD-4678-89D9-9A21A3C6CA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04" r="-484"/>
          <a:stretch/>
        </p:blipFill>
        <p:spPr>
          <a:xfrm>
            <a:off x="397931" y="2680137"/>
            <a:ext cx="9429241" cy="25453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5D9E-37BB-47C2-8227-02775DE6C8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06" r="3174" b="4404"/>
          <a:stretch/>
        </p:blipFill>
        <p:spPr>
          <a:xfrm>
            <a:off x="7486468" y="2680136"/>
            <a:ext cx="4077894" cy="25453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054FF7-B499-47D8-A44D-3496AAB7DC06}"/>
              </a:ext>
            </a:extLst>
          </p:cNvPr>
          <p:cNvSpPr/>
          <p:nvPr/>
        </p:nvSpPr>
        <p:spPr>
          <a:xfrm>
            <a:off x="1030015" y="2680139"/>
            <a:ext cx="851338" cy="254534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B0854-F89D-45C9-8B3F-975CE3EB5555}"/>
              </a:ext>
            </a:extLst>
          </p:cNvPr>
          <p:cNvSpPr/>
          <p:nvPr/>
        </p:nvSpPr>
        <p:spPr>
          <a:xfrm>
            <a:off x="7486468" y="2680139"/>
            <a:ext cx="4077894" cy="254534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1A0FD5-B67C-4F48-8B62-67CDFC91D8DA}"/>
              </a:ext>
            </a:extLst>
          </p:cNvPr>
          <p:cNvSpPr/>
          <p:nvPr/>
        </p:nvSpPr>
        <p:spPr>
          <a:xfrm>
            <a:off x="2585544" y="5758266"/>
            <a:ext cx="9070427" cy="66190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Continuous variables : Age</a:t>
            </a:r>
            <a:r>
              <a:rPr lang="en-US" sz="1400" dirty="0">
                <a:solidFill>
                  <a:srgbClr val="292929"/>
                </a:solidFill>
                <a:latin typeface="charter"/>
              </a:rPr>
              <a:t>, TSH (0.0–0.53), T3 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(0.0005–0.18), TT4 - (0.002–0.6), T4U (0.017–0.233) and FTI (0.002–0.642)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414254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93C57-1746-4540-B3C9-1976E4636D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768"/>
            <a:ext cx="12192000" cy="685800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8782536D-8861-4F55-880C-545A92D027C0}"/>
              </a:ext>
            </a:extLst>
          </p:cNvPr>
          <p:cNvSpPr txBox="1">
            <a:spLocks/>
          </p:cNvSpPr>
          <p:nvPr/>
        </p:nvSpPr>
        <p:spPr>
          <a:xfrm>
            <a:off x="397931" y="0"/>
            <a:ext cx="11166430" cy="1078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1200" algn="l">
              <a:lnSpc>
                <a:spcPct val="110000"/>
              </a:lnSpc>
            </a:pPr>
            <a:r>
              <a:rPr lang="en-GB" sz="4000" dirty="0">
                <a:latin typeface="Abadi Extra Light" panose="020B0204020104020204" pitchFamily="34" charset="0"/>
              </a:rPr>
              <a:t>1. Data wrangling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3BDBD0-AD6D-46B3-8AEF-384BE24920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2411" r="-1304"/>
          <a:stretch/>
        </p:blipFill>
        <p:spPr>
          <a:xfrm>
            <a:off x="832305" y="2123617"/>
            <a:ext cx="3985586" cy="2568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E4F90B-9C3A-47BF-A827-214882EC3E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172" b="1301"/>
          <a:stretch/>
        </p:blipFill>
        <p:spPr>
          <a:xfrm>
            <a:off x="5410811" y="769041"/>
            <a:ext cx="3030807" cy="2009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3F8323-FD73-4C3A-B525-E7CC979212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800"/>
          <a:stretch/>
        </p:blipFill>
        <p:spPr>
          <a:xfrm>
            <a:off x="5480637" y="2704324"/>
            <a:ext cx="3105480" cy="18727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C7AEE7A-0EBF-4809-B942-60E354EB42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866"/>
          <a:stretch/>
        </p:blipFill>
        <p:spPr>
          <a:xfrm>
            <a:off x="8562613" y="2668924"/>
            <a:ext cx="3079347" cy="19081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AD5DDCF-1010-480A-94FB-E6A2B33DA69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039"/>
          <a:stretch/>
        </p:blipFill>
        <p:spPr>
          <a:xfrm>
            <a:off x="7242703" y="4549189"/>
            <a:ext cx="3116185" cy="190817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7FFCB98-2129-4062-9873-C4C32B2438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1903" y="769041"/>
            <a:ext cx="3241691" cy="200942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73510EC-66B6-4115-883E-DEF51CF4437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58264"/>
          <a:stretch/>
        </p:blipFill>
        <p:spPr>
          <a:xfrm>
            <a:off x="8844877" y="2458040"/>
            <a:ext cx="2514818" cy="16220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D1D47DB-76DB-4740-802F-C174D29ED9A4}"/>
              </a:ext>
            </a:extLst>
          </p:cNvPr>
          <p:cNvSpPr/>
          <p:nvPr/>
        </p:nvSpPr>
        <p:spPr>
          <a:xfrm>
            <a:off x="5480637" y="2666998"/>
            <a:ext cx="6175654" cy="41278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292929"/>
                </a:solidFill>
                <a:latin typeface="charter"/>
              </a:rPr>
              <a:t>TSH (0.0–0.53), T3 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charter"/>
              </a:rPr>
              <a:t>(0.0005–0.18), TT4 - (0.002–0.6), T4U (0.017–0.233) and FTI (0.002–0.642)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257734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93C57-1746-4540-B3C9-1976E4636D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854" y="0"/>
            <a:ext cx="12192000" cy="685800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8782536D-8861-4F55-880C-545A92D027C0}"/>
              </a:ext>
            </a:extLst>
          </p:cNvPr>
          <p:cNvSpPr txBox="1">
            <a:spLocks/>
          </p:cNvSpPr>
          <p:nvPr/>
        </p:nvSpPr>
        <p:spPr>
          <a:xfrm>
            <a:off x="397931" y="0"/>
            <a:ext cx="11166430" cy="1078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1200" algn="l">
              <a:lnSpc>
                <a:spcPct val="110000"/>
              </a:lnSpc>
            </a:pPr>
            <a:r>
              <a:rPr lang="en-GB" sz="4000" dirty="0">
                <a:latin typeface="Abadi Extra Light" panose="020B0204020104020204" pitchFamily="34" charset="0"/>
              </a:rPr>
              <a:t>1. Data wrangling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9882D4-08B9-4AB3-B5C1-6B3E746B4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910" y="2942897"/>
            <a:ext cx="3796387" cy="24985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0E5EC5F-F8B2-45C0-9C6E-927A1ABB4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693" y="2942897"/>
            <a:ext cx="3775591" cy="24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5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1398</Words>
  <Application>Microsoft Office PowerPoint</Application>
  <PresentationFormat>Widescreen</PresentationFormat>
  <Paragraphs>147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Abadi Extra Light</vt:lpstr>
      <vt:lpstr>-apple-system</vt:lpstr>
      <vt:lpstr>Arial</vt:lpstr>
      <vt:lpstr>Arial</vt:lpstr>
      <vt:lpstr>Arial Black</vt:lpstr>
      <vt:lpstr>Calibri</vt:lpstr>
      <vt:lpstr>Calibri Light</vt:lpstr>
      <vt:lpstr>charter</vt:lpstr>
      <vt:lpstr>Nunito Sans</vt:lpstr>
      <vt:lpstr>Roboto</vt:lpstr>
      <vt:lpstr>sohne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Duroska</dc:creator>
  <cp:lastModifiedBy>Andrea Sulova</cp:lastModifiedBy>
  <cp:revision>30</cp:revision>
  <dcterms:created xsi:type="dcterms:W3CDTF">2021-02-21T10:55:03Z</dcterms:created>
  <dcterms:modified xsi:type="dcterms:W3CDTF">2021-02-22T12:01:54Z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8d9a29f-7d17-4193-85e4-1bef0fc2e901_Enabled">
    <vt:lpwstr>true</vt:lpwstr>
  </property>
  <property fmtid="{D5CDD505-2E9C-101B-9397-08002B2CF9AE}" pid="3" name="MSIP_Label_b8d9a29f-7d17-4193-85e4-1bef0fc2e901_SetDate">
    <vt:lpwstr>2021-02-21T11:29:50Z</vt:lpwstr>
  </property>
  <property fmtid="{D5CDD505-2E9C-101B-9397-08002B2CF9AE}" pid="4" name="MSIP_Label_b8d9a29f-7d17-4193-85e4-1bef0fc2e901_Method">
    <vt:lpwstr>Standard</vt:lpwstr>
  </property>
  <property fmtid="{D5CDD505-2E9C-101B-9397-08002B2CF9AE}" pid="5" name="MSIP_Label_b8d9a29f-7d17-4193-85e4-1bef0fc2e901_Name">
    <vt:lpwstr>b8d9a29f-7d17-4193-85e4-1bef0fc2e901</vt:lpwstr>
  </property>
  <property fmtid="{D5CDD505-2E9C-101B-9397-08002B2CF9AE}" pid="6" name="MSIP_Label_b8d9a29f-7d17-4193-85e4-1bef0fc2e901_SiteId">
    <vt:lpwstr>100b3c99-f3e2-4da0-9c8a-b9d345742c36</vt:lpwstr>
  </property>
  <property fmtid="{D5CDD505-2E9C-101B-9397-08002B2CF9AE}" pid="7" name="MSIP_Label_b8d9a29f-7d17-4193-85e4-1bef0fc2e901_ActionId">
    <vt:lpwstr>0ab7d9f2-9294-48a9-982b-12b57bab1d4c</vt:lpwstr>
  </property>
  <property fmtid="{D5CDD505-2E9C-101B-9397-08002B2CF9AE}" pid="8" name="MSIP_Label_b8d9a29f-7d17-4193-85e4-1bef0fc2e901_ContentBits">
    <vt:lpwstr>2</vt:lpwstr>
  </property>
</Properties>
</file>