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d97c0a23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d97c0a23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eae892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eae892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d97c0a2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d97c0a2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eae8927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eae8927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d97c0a2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d97c0a2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d97c0a23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d97c0a23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d97c0a23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d97c0a23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97c0a23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d97c0a23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d97c0a23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d97c0a23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d97c0a23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d97c0a23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d97c0a23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d97c0a23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ggingface.co/sulpha/student_academic_succes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84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500">
                <a:latin typeface="Arial"/>
                <a:ea typeface="Arial"/>
                <a:cs typeface="Arial"/>
                <a:sym typeface="Arial"/>
              </a:rPr>
              <a:t>Developing a Machine Learning Model to Predict Student Dropout Rates or Academic Success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Affan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Model Deployment</a:t>
            </a:r>
            <a:endParaRPr b="1" sz="49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39600" y="2097925"/>
            <a:ext cx="7038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sulpha/student_academic_success · Hugging 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model can be used by anyone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PAPER</a:t>
            </a:r>
            <a:endParaRPr b="1" sz="48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rgbClr val="FF0000"/>
                </a:solidFill>
              </a:rPr>
              <a:t>IN PROGRESS</a:t>
            </a:r>
            <a:endParaRPr i="1" sz="3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979150" y="2114700"/>
            <a:ext cx="318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THE END</a:t>
            </a:r>
            <a:endParaRPr b="1" sz="4800"/>
          </a:p>
        </p:txBody>
      </p:sp>
      <p:sp>
        <p:nvSpPr>
          <p:cNvPr id="201" name="Google Shape;201;p24"/>
          <p:cNvSpPr/>
          <p:nvPr/>
        </p:nvSpPr>
        <p:spPr>
          <a:xfrm>
            <a:off x="5350600" y="3573725"/>
            <a:ext cx="2516147" cy="386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Any Queries?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THE PROJECT</a:t>
            </a:r>
            <a:endParaRPr b="1" sz="4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966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1105"/>
              <a:buFont typeface="Arial"/>
              <a:buChar char="●"/>
            </a:pPr>
            <a:r>
              <a:rPr lang="en" sz="2248"/>
              <a:t>The goal of the project was to develop a machine learning model to predict student dropout rates or academic success based on various factors.</a:t>
            </a:r>
            <a:endParaRPr sz="2248"/>
          </a:p>
          <a:p>
            <a:pPr indent="-3196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105"/>
              <a:buFont typeface="Arial"/>
              <a:buChar char="●"/>
            </a:pPr>
            <a:r>
              <a:rPr lang="en" sz="2248"/>
              <a:t>I developed a model that achieves higher accuracy than the initial baseline model. The final model has an ROC score of 92%.</a:t>
            </a:r>
            <a:endParaRPr sz="2248"/>
          </a:p>
          <a:p>
            <a:pPr indent="-3196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105"/>
              <a:buFont typeface="Arial"/>
              <a:buChar char="●"/>
            </a:pPr>
            <a:r>
              <a:rPr lang="en" sz="2248"/>
              <a:t>Feature engineering and analysis of feature importance helped identify the most important factors contributing to student dropout rates or academic success.</a:t>
            </a:r>
            <a:endParaRPr sz="2248"/>
          </a:p>
          <a:p>
            <a:pPr indent="-3196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105"/>
              <a:buFont typeface="Arial"/>
              <a:buChar char="●"/>
            </a:pPr>
            <a:r>
              <a:rPr lang="en" sz="2248"/>
              <a:t>I used tree-based models for the project due to the nature  of the data.</a:t>
            </a:r>
            <a:endParaRPr sz="2248"/>
          </a:p>
          <a:p>
            <a:pPr indent="-3196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105"/>
              <a:buFont typeface="Arial"/>
              <a:buChar char="●"/>
            </a:pPr>
            <a:r>
              <a:rPr lang="en" sz="2248"/>
              <a:t>I deployed the final model on Hugging Face as an end-to-end solution that can be used by schools and educational institutions to identify at-risk students and provide targeted interventions and support.</a:t>
            </a:r>
            <a:endParaRPr sz="224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The Dataset</a:t>
            </a:r>
            <a:endParaRPr b="1" sz="45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00" y="1523862"/>
            <a:ext cx="4233150" cy="31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020" y="2332475"/>
            <a:ext cx="3668025" cy="1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THE MODEL</a:t>
            </a:r>
            <a:endParaRPr b="1" sz="4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Multidimensional Dataset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Label Encoded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SVC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RandomForest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DEALING WITH ‘ENROLLED’</a:t>
            </a:r>
            <a:endParaRPr b="1" sz="3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2165475"/>
            <a:ext cx="70389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DROP ‘ENROLLED’: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	ROC_SCORE: 0.8875817644422441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00" y="465775"/>
            <a:ext cx="7451499" cy="43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DEALING WITH ‘ENROLLED’</a:t>
            </a:r>
            <a:endParaRPr b="1" sz="3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489975"/>
            <a:ext cx="70389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86"/>
              <a:t>DROP </a:t>
            </a:r>
            <a:r>
              <a:rPr b="1" lang="en" sz="3486"/>
              <a:t>‘ENROLLED’:</a:t>
            </a:r>
            <a:endParaRPr b="1" sz="34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86"/>
              <a:t>	ROC_SCORE: 0.8875817644422441</a:t>
            </a:r>
            <a:endParaRPr b="1" sz="34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86"/>
              <a:t>CONVERT ‘ENROLLED’</a:t>
            </a:r>
            <a:endParaRPr b="1" sz="34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86"/>
              <a:t>	ROC_SCORE: 0.9147091391202245</a:t>
            </a:r>
            <a:endParaRPr b="1" sz="34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PLATEAU </a:t>
            </a:r>
            <a:endParaRPr b="1" sz="41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Counting Encoder</a:t>
            </a:r>
            <a:r>
              <a:rPr lang="en" sz="2200"/>
              <a:t>: Replace the Label Encoded Values with the frequency with which the particular value appears. Is normally very useful for tree based models.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 u="sng"/>
              <a:t>Feature Engineering</a:t>
            </a:r>
            <a:r>
              <a:rPr lang="en" sz="2200"/>
              <a:t>: Replaced highly correlated features, and unimportant features. Extremely Limited Success.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IMPORTANCE</a:t>
            </a:r>
            <a:endParaRPr b="1" sz="32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800" y="1181175"/>
            <a:ext cx="7189325" cy="38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