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l:2</a:t>
            </a:r>
            <a:r>
              <a:rPr lang="en-US" altLang="zh-CN" sz="1400" dirty="0" smtClean="0"/>
              <a:t>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520" y="1498128"/>
            <a:ext cx="145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{e:1, h:1,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l:2</a:t>
            </a:r>
            <a:r>
              <a:rPr lang="en-US" altLang="zh-CN" sz="1400" dirty="0" smtClean="0"/>
              <a:t>, o:1}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787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o:2</a:t>
            </a:r>
            <a:r>
              <a:rPr lang="en-US" altLang="zh-CN" sz="1400" dirty="0" smtClean="0"/>
              <a:t>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520" y="1498128"/>
            <a:ext cx="145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{e:1, h:1, l:2,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o:1</a:t>
            </a: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158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520" y="1498128"/>
            <a:ext cx="145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{e:1, h:1, l:2, o:1}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854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</a:t>
            </a:r>
            <a:r>
              <a:rPr lang="en-US" altLang="zh-CN" sz="1400" dirty="0" smtClean="0">
                <a:solidFill>
                  <a:schemeClr val="accent6"/>
                </a:solidFill>
              </a:rPr>
              <a:t>5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40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15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l:1, o:1, r:1, w:1}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59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</a:t>
            </a:r>
            <a:r>
              <a:rPr lang="en-US" altLang="zh-CN" sz="1400" dirty="0" smtClean="0">
                <a:solidFill>
                  <a:schemeClr val="accent6"/>
                </a:solidFill>
              </a:rPr>
              <a:t>d:1</a:t>
            </a:r>
            <a:r>
              <a:rPr lang="en-US" altLang="zh-CN" sz="1400" dirty="0" smtClean="0"/>
              <a:t>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</a:t>
            </a:r>
            <a:r>
              <a:rPr lang="en-US" altLang="zh-CN" sz="1400" dirty="0" smtClean="0">
                <a:solidFill>
                  <a:schemeClr val="accent6"/>
                </a:solidFill>
              </a:rPr>
              <a:t>d:1</a:t>
            </a:r>
            <a:r>
              <a:rPr lang="en-US" altLang="zh-CN" sz="1400" dirty="0" smtClean="0"/>
              <a:t>, l:1, o:1, r:1, w:1}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025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l:2</a:t>
            </a:r>
            <a:r>
              <a:rPr lang="en-US" altLang="zh-CN" sz="1400" dirty="0" smtClean="0"/>
              <a:t>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l:1</a:t>
            </a:r>
            <a:r>
              <a:rPr lang="en-US" altLang="zh-CN" sz="1400" dirty="0" smtClean="0"/>
              <a:t>, o:1, r:1, w:1}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776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o:2</a:t>
            </a:r>
            <a:r>
              <a:rPr lang="en-US" altLang="zh-CN" sz="1400" dirty="0" smtClean="0"/>
              <a:t>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l:1,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o:1</a:t>
            </a:r>
            <a:r>
              <a:rPr lang="en-US" altLang="zh-CN" sz="1400" dirty="0" smtClean="0"/>
              <a:t>, r:1, w:1}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06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r:1</a:t>
            </a:r>
            <a:r>
              <a:rPr lang="en-US" altLang="zh-CN" sz="1400" dirty="0" smtClean="0"/>
              <a:t>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l:1, o:1,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r:1</a:t>
            </a:r>
            <a:r>
              <a:rPr lang="en-US" altLang="zh-CN" sz="1400" dirty="0" smtClean="0"/>
              <a:t>, w:1}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019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w:1</a:t>
            </a:r>
            <a:r>
              <a:rPr lang="en-US" altLang="zh-CN" sz="1400" dirty="0" smtClean="0"/>
              <a:t>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rgbClr val="FF0000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l:1, o:1, r:1,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w:1</a:t>
            </a: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447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1625600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3760" y="1529151"/>
            <a:ext cx="176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l:1, o:1, r:1, w:1}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800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5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151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</a:t>
            </a:r>
            <a:r>
              <a:rPr lang="en-US" altLang="zh-CN" sz="1400" dirty="0" smtClean="0">
                <a:solidFill>
                  <a:schemeClr val="accent6"/>
                </a:solidFill>
              </a:rPr>
              <a:t>10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697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>
                <a:solidFill>
                  <a:srgbClr val="FF0000"/>
                </a:solidFill>
              </a:rPr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964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>
                <a:solidFill>
                  <a:srgbClr val="FF0000"/>
                </a:solidFill>
              </a:rPr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7" name="右箭头 6"/>
          <p:cNvSpPr/>
          <p:nvPr/>
        </p:nvSpPr>
        <p:spPr>
          <a:xfrm rot="16200000">
            <a:off x="232054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87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>
                <a:solidFill>
                  <a:srgbClr val="FF0000"/>
                </a:solidFill>
              </a:rPr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7" name="右箭头 6"/>
          <p:cNvSpPr/>
          <p:nvPr/>
        </p:nvSpPr>
        <p:spPr>
          <a:xfrm rot="16200000">
            <a:off x="232054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8656" y="1529150"/>
            <a:ext cx="234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{c:1, e:3, d:1, l:1, o:1</a:t>
            </a:r>
            <a:r>
              <a:rPr lang="en-US" altLang="zh-CN" sz="1400" smtClean="0"/>
              <a:t>, t:1}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977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>
                <a:solidFill>
                  <a:srgbClr val="FF0000"/>
                </a:solidFill>
              </a:rPr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7" name="右箭头 6"/>
          <p:cNvSpPr/>
          <p:nvPr/>
        </p:nvSpPr>
        <p:spPr>
          <a:xfrm rot="16200000">
            <a:off x="232054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8656" y="1529150"/>
            <a:ext cx="234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</a:t>
            </a:r>
            <a:r>
              <a:rPr lang="en-US" altLang="zh-CN" sz="1400" dirty="0" smtClean="0">
                <a:solidFill>
                  <a:srgbClr val="FF0000"/>
                </a:solidFill>
              </a:rPr>
              <a:t>c:1</a:t>
            </a:r>
            <a:r>
              <a:rPr lang="en-US" altLang="zh-CN" sz="1400" dirty="0" smtClean="0"/>
              <a:t>, e:3, d:1, l:1, o:1, t:1}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>
                <a:solidFill>
                  <a:srgbClr val="FF0000"/>
                </a:solidFill>
              </a:rPr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135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23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</a:t>
            </a:r>
            <a:r>
              <a:rPr lang="en-US" altLang="zh-CN" sz="1400" dirty="0" smtClean="0">
                <a:solidFill>
                  <a:srgbClr val="FF0000"/>
                </a:solidFill>
              </a:rPr>
              <a:t>10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chemeClr val="accent6"/>
                </a:solidFill>
              </a:rPr>
              <a:t>hello</a:t>
            </a:r>
            <a:r>
              <a:rPr lang="en-US" altLang="zh-CN" sz="1400" dirty="0"/>
              <a:t>","</a:t>
            </a:r>
            <a:r>
              <a:rPr lang="en-US" altLang="zh-CN" sz="1400" dirty="0">
                <a:solidFill>
                  <a:schemeClr val="accent6"/>
                </a:solidFill>
              </a:rPr>
              <a:t>world</a:t>
            </a:r>
            <a:r>
              <a:rPr lang="en-US" altLang="zh-CN" sz="1400" dirty="0"/>
              <a:t>","</a:t>
            </a:r>
            <a:r>
              <a:rPr lang="en-US" altLang="zh-CN" sz="1400" dirty="0" err="1">
                <a:solidFill>
                  <a:srgbClr val="FF0000"/>
                </a:solidFill>
              </a:rPr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06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["hello","world","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51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4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520" y="1498128"/>
            <a:ext cx="145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{e:1, h:1, l:2, o:1}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204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e:3</a:t>
            </a:r>
            <a:r>
              <a:rPr lang="en-US" altLang="zh-CN" sz="1400" dirty="0" smtClean="0"/>
              <a:t>, h:1,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520" y="1498128"/>
            <a:ext cx="145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</a:t>
            </a:r>
            <a:r>
              <a:rPr lang="en-US" altLang="zh-CN" sz="1400" dirty="0" smtClean="0">
                <a:solidFill>
                  <a:schemeClr val="accent6"/>
                </a:solidFill>
              </a:rPr>
              <a:t>e:1</a:t>
            </a:r>
            <a:r>
              <a:rPr lang="en-US" altLang="zh-CN" sz="1400" dirty="0" smtClean="0"/>
              <a:t>, h:1, l:2, o:1}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1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584" y="552704"/>
            <a:ext cx="208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chars = "</a:t>
            </a:r>
            <a:r>
              <a:rPr lang="en-US" altLang="zh-CN" sz="1400" dirty="0" err="1"/>
              <a:t>welldonehoneyr</a:t>
            </a:r>
            <a:r>
              <a:rPr lang="en-US" altLang="zh-CN" sz="1400" dirty="0"/>
              <a:t>"</a:t>
            </a:r>
            <a:endParaRPr lang="zh-CN" altLang="en-US" sz="1400" dirty="0"/>
          </a:p>
        </p:txBody>
      </p:sp>
      <p:sp>
        <p:nvSpPr>
          <p:cNvPr id="8" name="右箭头 7"/>
          <p:cNvSpPr/>
          <p:nvPr/>
        </p:nvSpPr>
        <p:spPr>
          <a:xfrm>
            <a:off x="2263648" y="658691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7536" y="552704"/>
            <a:ext cx="303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{d:1, e:3,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h:1</a:t>
            </a:r>
            <a:r>
              <a:rPr lang="en-US" altLang="zh-CN" sz="1400" dirty="0" smtClean="0"/>
              <a:t>, l:2, n:2, o:2, r:1, w:1, y:1}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6368" y="2617216"/>
            <a:ext cx="81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584" y="2182368"/>
            <a:ext cx="32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words = ["</a:t>
            </a:r>
            <a:r>
              <a:rPr lang="en-US" altLang="zh-CN" sz="1400" dirty="0">
                <a:solidFill>
                  <a:srgbClr val="FF0000"/>
                </a:solidFill>
              </a:rPr>
              <a:t>hello</a:t>
            </a:r>
            <a:r>
              <a:rPr lang="en-US" altLang="zh-CN" sz="1400" dirty="0"/>
              <a:t>","world","</a:t>
            </a:r>
            <a:r>
              <a:rPr lang="en-US" altLang="zh-CN" sz="1400" dirty="0" err="1"/>
              <a:t>leetcode</a:t>
            </a:r>
            <a:r>
              <a:rPr lang="en-US" altLang="zh-CN" sz="1400" dirty="0"/>
              <a:t>"]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6200000">
            <a:off x="1030224" y="1952752"/>
            <a:ext cx="345440" cy="11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520" y="1498128"/>
            <a:ext cx="145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{e:1, </a:t>
            </a:r>
            <a:r>
              <a:rPr lang="en-US" altLang="zh-CN" sz="1400" dirty="0" smtClean="0">
                <a:solidFill>
                  <a:schemeClr val="accent6"/>
                </a:solidFill>
              </a:rPr>
              <a:t>h:1</a:t>
            </a:r>
            <a:r>
              <a:rPr lang="en-US" altLang="zh-CN" sz="1400" dirty="0" smtClean="0"/>
              <a:t>, l:2, o:1}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763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1163</Words>
  <Application>Microsoft Office PowerPoint</Application>
  <PresentationFormat>自定义</PresentationFormat>
  <Paragraphs>127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32</cp:revision>
  <dcterms:created xsi:type="dcterms:W3CDTF">2019-07-14T14:26:47Z</dcterms:created>
  <dcterms:modified xsi:type="dcterms:W3CDTF">2019-08-20T05:05:06Z</dcterms:modified>
</cp:coreProperties>
</file>