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60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80ED-B53C-4CBA-B819-02379116ED9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21C9-491B-48A3-BAE5-644DD6E8A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5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33E-6643-441B-A306-07C15B79F5A8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946656" y="658368"/>
            <a:ext cx="585216" cy="5852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0" name="矩形 29"/>
          <p:cNvSpPr/>
          <p:nvPr/>
        </p:nvSpPr>
        <p:spPr>
          <a:xfrm>
            <a:off x="2531872" y="658368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1" name="矩形 30"/>
          <p:cNvSpPr/>
          <p:nvPr/>
        </p:nvSpPr>
        <p:spPr>
          <a:xfrm>
            <a:off x="3117088" y="658368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2" name="矩形 31"/>
          <p:cNvSpPr/>
          <p:nvPr/>
        </p:nvSpPr>
        <p:spPr>
          <a:xfrm>
            <a:off x="1946656" y="1243584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4" name="矩形 33"/>
          <p:cNvSpPr/>
          <p:nvPr/>
        </p:nvSpPr>
        <p:spPr>
          <a:xfrm>
            <a:off x="2531872" y="1243584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5" name="矩形 34"/>
          <p:cNvSpPr/>
          <p:nvPr/>
        </p:nvSpPr>
        <p:spPr>
          <a:xfrm>
            <a:off x="3117088" y="1243584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6" name="矩形 35"/>
          <p:cNvSpPr/>
          <p:nvPr/>
        </p:nvSpPr>
        <p:spPr>
          <a:xfrm>
            <a:off x="1946656" y="1828800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7" name="矩形 36"/>
          <p:cNvSpPr/>
          <p:nvPr/>
        </p:nvSpPr>
        <p:spPr>
          <a:xfrm>
            <a:off x="2531872" y="1828800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8" name="矩形 37"/>
          <p:cNvSpPr/>
          <p:nvPr/>
        </p:nvSpPr>
        <p:spPr>
          <a:xfrm>
            <a:off x="3117088" y="1828800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57204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946656" y="658368"/>
            <a:ext cx="585216" cy="5852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2531872" y="658368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1" name="矩形 30"/>
          <p:cNvSpPr/>
          <p:nvPr/>
        </p:nvSpPr>
        <p:spPr>
          <a:xfrm>
            <a:off x="3117088" y="658368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2" name="矩形 31"/>
          <p:cNvSpPr/>
          <p:nvPr/>
        </p:nvSpPr>
        <p:spPr>
          <a:xfrm>
            <a:off x="1946656" y="1243584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4" name="矩形 33"/>
          <p:cNvSpPr/>
          <p:nvPr/>
        </p:nvSpPr>
        <p:spPr>
          <a:xfrm>
            <a:off x="2531872" y="1243584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5" name="矩形 34"/>
          <p:cNvSpPr/>
          <p:nvPr/>
        </p:nvSpPr>
        <p:spPr>
          <a:xfrm>
            <a:off x="3117088" y="1243584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6" name="矩形 35"/>
          <p:cNvSpPr/>
          <p:nvPr/>
        </p:nvSpPr>
        <p:spPr>
          <a:xfrm>
            <a:off x="1946656" y="1828800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7" name="矩形 36"/>
          <p:cNvSpPr/>
          <p:nvPr/>
        </p:nvSpPr>
        <p:spPr>
          <a:xfrm>
            <a:off x="2531872" y="1828800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8" name="矩形 37"/>
          <p:cNvSpPr/>
          <p:nvPr/>
        </p:nvSpPr>
        <p:spPr>
          <a:xfrm>
            <a:off x="3117088" y="1828800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07961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946656" y="658368"/>
            <a:ext cx="585216" cy="5852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2531872" y="658368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3117088" y="658368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2" name="矩形 31"/>
          <p:cNvSpPr/>
          <p:nvPr/>
        </p:nvSpPr>
        <p:spPr>
          <a:xfrm>
            <a:off x="1946656" y="1243584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2531872" y="1243584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5" name="矩形 34"/>
          <p:cNvSpPr/>
          <p:nvPr/>
        </p:nvSpPr>
        <p:spPr>
          <a:xfrm>
            <a:off x="3117088" y="1243584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6" name="矩形 35"/>
          <p:cNvSpPr/>
          <p:nvPr/>
        </p:nvSpPr>
        <p:spPr>
          <a:xfrm>
            <a:off x="1946656" y="1828800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7" name="矩形 36"/>
          <p:cNvSpPr/>
          <p:nvPr/>
        </p:nvSpPr>
        <p:spPr>
          <a:xfrm>
            <a:off x="2531872" y="1828800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8" name="矩形 37"/>
          <p:cNvSpPr/>
          <p:nvPr/>
        </p:nvSpPr>
        <p:spPr>
          <a:xfrm>
            <a:off x="3117088" y="1828800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45696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946656" y="658368"/>
            <a:ext cx="585216" cy="5852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2531872" y="658368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3117088" y="658368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1946656" y="1243584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2531872" y="1243584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3117088" y="1243584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6" name="矩形 35"/>
          <p:cNvSpPr/>
          <p:nvPr/>
        </p:nvSpPr>
        <p:spPr>
          <a:xfrm>
            <a:off x="1946656" y="1828800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37" name="矩形 36"/>
          <p:cNvSpPr/>
          <p:nvPr/>
        </p:nvSpPr>
        <p:spPr>
          <a:xfrm>
            <a:off x="2531872" y="1828800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8" name="矩形 37"/>
          <p:cNvSpPr/>
          <p:nvPr/>
        </p:nvSpPr>
        <p:spPr>
          <a:xfrm>
            <a:off x="3117088" y="1828800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79444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946656" y="658368"/>
            <a:ext cx="585216" cy="5852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2531872" y="658368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3117088" y="658368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1946656" y="1243584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2531872" y="1243584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3117088" y="1243584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1946656" y="1828800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37" name="矩形 36"/>
          <p:cNvSpPr/>
          <p:nvPr/>
        </p:nvSpPr>
        <p:spPr>
          <a:xfrm>
            <a:off x="2531872" y="1828800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38" name="矩形 37"/>
          <p:cNvSpPr/>
          <p:nvPr/>
        </p:nvSpPr>
        <p:spPr>
          <a:xfrm>
            <a:off x="3117088" y="1828800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51744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946656" y="658368"/>
            <a:ext cx="585216" cy="5852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2531872" y="658368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3117088" y="658368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1946656" y="1243584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2531872" y="1243584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3117088" y="1243584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1946656" y="1828800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37" name="矩形 36"/>
          <p:cNvSpPr/>
          <p:nvPr/>
        </p:nvSpPr>
        <p:spPr>
          <a:xfrm>
            <a:off x="2531872" y="1828800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38" name="矩形 37"/>
          <p:cNvSpPr/>
          <p:nvPr/>
        </p:nvSpPr>
        <p:spPr>
          <a:xfrm>
            <a:off x="3117088" y="1828800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65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946656" y="658368"/>
            <a:ext cx="585216" cy="5852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2531872" y="658368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3117088" y="658368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1946656" y="1243584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2531872" y="1243584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3117088" y="1243584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1946656" y="1828800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37" name="矩形 36"/>
          <p:cNvSpPr/>
          <p:nvPr/>
        </p:nvSpPr>
        <p:spPr>
          <a:xfrm>
            <a:off x="2531872" y="1828800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38" name="矩形 37"/>
          <p:cNvSpPr/>
          <p:nvPr/>
        </p:nvSpPr>
        <p:spPr>
          <a:xfrm>
            <a:off x="3117088" y="1828800"/>
            <a:ext cx="585216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5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</TotalTime>
  <Words>36</Words>
  <Application>Microsoft Office PowerPoint</Application>
  <PresentationFormat>自定义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岳</dc:creator>
  <cp:lastModifiedBy>刘 岳</cp:lastModifiedBy>
  <cp:revision>35</cp:revision>
  <dcterms:created xsi:type="dcterms:W3CDTF">2019-07-14T14:26:47Z</dcterms:created>
  <dcterms:modified xsi:type="dcterms:W3CDTF">2019-08-20T05:40:58Z</dcterms:modified>
</cp:coreProperties>
</file>