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5759450" cy="3240088"/>
  <p:notesSz cx="6858000" cy="9144000"/>
  <p:defaultTextStyle>
    <a:defPPr>
      <a:defRPr lang="zh-CN"/>
    </a:defPPr>
    <a:lvl1pPr marL="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1pPr>
    <a:lvl2pPr marL="215981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2pPr>
    <a:lvl3pPr marL="431963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3pPr>
    <a:lvl4pPr marL="647944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4pPr>
    <a:lvl5pPr marL="863925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5pPr>
    <a:lvl6pPr marL="1079906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6pPr>
    <a:lvl7pPr marL="1295888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7pPr>
    <a:lvl8pPr marL="1511869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8pPr>
    <a:lvl9pPr marL="172785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235" d="100"/>
          <a:sy n="235" d="100"/>
        </p:scale>
        <p:origin x="60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780ED-B53C-4CBA-B819-02379116ED9E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21C9-491B-48A3-BAE5-644DD6E8A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59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38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42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6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03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04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45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0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01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5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9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8033E-6643-441B-A306-07C15B79F5A8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2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0287" y="957451"/>
            <a:ext cx="1500193" cy="312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01070" y="866895"/>
            <a:ext cx="195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</a:t>
            </a:r>
            <a:endParaRPr lang="zh-CN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2617214" y="957449"/>
            <a:ext cx="1284225" cy="312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2588060" y="866894"/>
            <a:ext cx="195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</a:t>
            </a:r>
            <a:endParaRPr lang="zh-CN" altLang="en-US" sz="2400" dirty="0"/>
          </a:p>
        </p:txBody>
      </p:sp>
      <p:sp>
        <p:nvSpPr>
          <p:cNvPr id="48" name="矩形 47"/>
          <p:cNvSpPr/>
          <p:nvPr/>
        </p:nvSpPr>
        <p:spPr>
          <a:xfrm>
            <a:off x="4275806" y="957449"/>
            <a:ext cx="333810" cy="309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275806" y="864559"/>
            <a:ext cx="308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276858" y="957450"/>
            <a:ext cx="340357" cy="312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6" idx="0"/>
          </p:cNvCxnSpPr>
          <p:nvPr/>
        </p:nvCxnSpPr>
        <p:spPr>
          <a:xfrm>
            <a:off x="2442464" y="741415"/>
            <a:ext cx="4573" cy="2160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617472" y="647944"/>
            <a:ext cx="672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left[i]</a:t>
            </a:r>
            <a:endParaRPr lang="zh-CN" altLang="en-US" sz="16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579740" y="647944"/>
            <a:ext cx="869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right[i]</a:t>
            </a:r>
            <a:endParaRPr lang="zh-CN" altLang="en-US" sz="1600" dirty="0"/>
          </a:p>
        </p:txBody>
      </p:sp>
      <p:sp>
        <p:nvSpPr>
          <p:cNvPr id="28" name="文本框 27"/>
          <p:cNvSpPr txBox="1"/>
          <p:nvPr/>
        </p:nvSpPr>
        <p:spPr>
          <a:xfrm>
            <a:off x="235712" y="142240"/>
            <a:ext cx="1255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两侧字母相等：</a:t>
            </a:r>
            <a:endParaRPr lang="zh-CN" altLang="en-US" sz="1200" dirty="0"/>
          </a:p>
        </p:txBody>
      </p:sp>
      <p:sp>
        <p:nvSpPr>
          <p:cNvPr id="58" name="文本框 57"/>
          <p:cNvSpPr txBox="1"/>
          <p:nvPr/>
        </p:nvSpPr>
        <p:spPr>
          <a:xfrm>
            <a:off x="235712" y="1806448"/>
            <a:ext cx="1255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两侧字母不等：</a:t>
            </a:r>
            <a:endParaRPr lang="zh-CN" altLang="en-US" sz="1200" dirty="0"/>
          </a:p>
        </p:txBody>
      </p:sp>
      <p:sp>
        <p:nvSpPr>
          <p:cNvPr id="64" name="矩形 63"/>
          <p:cNvSpPr/>
          <p:nvPr/>
        </p:nvSpPr>
        <p:spPr>
          <a:xfrm>
            <a:off x="751132" y="2410156"/>
            <a:ext cx="1500193" cy="312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1971915" y="2319600"/>
            <a:ext cx="195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</a:t>
            </a:r>
            <a:endParaRPr lang="zh-CN" altLang="en-US" sz="2400" dirty="0"/>
          </a:p>
        </p:txBody>
      </p:sp>
      <p:sp>
        <p:nvSpPr>
          <p:cNvPr id="67" name="矩形 66"/>
          <p:cNvSpPr/>
          <p:nvPr/>
        </p:nvSpPr>
        <p:spPr>
          <a:xfrm>
            <a:off x="2588059" y="2410154"/>
            <a:ext cx="1284225" cy="3122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2558905" y="2319599"/>
            <a:ext cx="195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b</a:t>
            </a:r>
            <a:endParaRPr lang="zh-CN" altLang="en-US" sz="2400" dirty="0"/>
          </a:p>
        </p:txBody>
      </p:sp>
      <p:sp>
        <p:nvSpPr>
          <p:cNvPr id="82" name="矩形 81"/>
          <p:cNvSpPr/>
          <p:nvPr/>
        </p:nvSpPr>
        <p:spPr>
          <a:xfrm>
            <a:off x="4246651" y="2410154"/>
            <a:ext cx="333810" cy="309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4246651" y="2317264"/>
            <a:ext cx="308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</a:t>
            </a:r>
            <a:endParaRPr lang="zh-CN" altLang="en-US" sz="2400" dirty="0"/>
          </a:p>
        </p:txBody>
      </p:sp>
      <p:sp>
        <p:nvSpPr>
          <p:cNvPr id="84" name="矩形 83"/>
          <p:cNvSpPr/>
          <p:nvPr/>
        </p:nvSpPr>
        <p:spPr>
          <a:xfrm>
            <a:off x="2247703" y="2410155"/>
            <a:ext cx="340357" cy="312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箭头连接符 84"/>
          <p:cNvCxnSpPr>
            <a:endCxn id="84" idx="0"/>
          </p:cNvCxnSpPr>
          <p:nvPr/>
        </p:nvCxnSpPr>
        <p:spPr>
          <a:xfrm>
            <a:off x="2413309" y="2194120"/>
            <a:ext cx="4573" cy="2160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1588317" y="2100649"/>
            <a:ext cx="672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left[i]</a:t>
            </a:r>
            <a:endParaRPr lang="zh-CN" altLang="en-US" sz="1600" dirty="0"/>
          </a:p>
        </p:txBody>
      </p:sp>
      <p:sp>
        <p:nvSpPr>
          <p:cNvPr id="87" name="文本框 86"/>
          <p:cNvSpPr txBox="1"/>
          <p:nvPr/>
        </p:nvSpPr>
        <p:spPr>
          <a:xfrm>
            <a:off x="2550585" y="2100649"/>
            <a:ext cx="869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right[i]</a:t>
            </a:r>
            <a:endParaRPr lang="zh-CN" altLang="en-US" sz="1600" dirty="0"/>
          </a:p>
        </p:txBody>
      </p:sp>
      <p:sp>
        <p:nvSpPr>
          <p:cNvPr id="88" name="矩形 87"/>
          <p:cNvSpPr/>
          <p:nvPr/>
        </p:nvSpPr>
        <p:spPr>
          <a:xfrm>
            <a:off x="4846091" y="2410154"/>
            <a:ext cx="333810" cy="3095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4846091" y="2317264"/>
            <a:ext cx="308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b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24501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</TotalTime>
  <Words>23</Words>
  <Application>Microsoft Office PowerPoint</Application>
  <PresentationFormat>自定义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岳</dc:creator>
  <cp:lastModifiedBy>刘 岳</cp:lastModifiedBy>
  <cp:revision>29</cp:revision>
  <dcterms:created xsi:type="dcterms:W3CDTF">2019-07-14T14:26:47Z</dcterms:created>
  <dcterms:modified xsi:type="dcterms:W3CDTF">2019-08-13T09:27:26Z</dcterms:modified>
</cp:coreProperties>
</file>