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5759450" cy="3240088"/>
  <p:notesSz cx="6858000" cy="9144000"/>
  <p:defaultTextStyle>
    <a:defPPr>
      <a:defRPr lang="zh-CN"/>
    </a:defPPr>
    <a:lvl1pPr marL="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1pPr>
    <a:lvl2pPr marL="215981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2pPr>
    <a:lvl3pPr marL="431963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3pPr>
    <a:lvl4pPr marL="647944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4pPr>
    <a:lvl5pPr marL="863925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5pPr>
    <a:lvl6pPr marL="1079906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6pPr>
    <a:lvl7pPr marL="1295888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7pPr>
    <a:lvl8pPr marL="1511869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8pPr>
    <a:lvl9pPr marL="172785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235" d="100"/>
          <a:sy n="235" d="100"/>
        </p:scale>
        <p:origin x="60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780ED-B53C-4CBA-B819-02379116ED9E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21C9-491B-48A3-BAE5-644DD6E8A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59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38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42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6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03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04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45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0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01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5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9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8033E-6643-441B-A306-07C15B79F5A8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2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21792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97129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132080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b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1670304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019808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2369312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271881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E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306832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f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3417824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3767328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g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4116832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h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446633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I</a:t>
            </a:r>
            <a:endParaRPr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481584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24501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21792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97129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132080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I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1670304" y="1249680"/>
            <a:ext cx="349504" cy="3495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h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19808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2369312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271881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E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306832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f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3417824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3767328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g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4115816" y="1249680"/>
            <a:ext cx="349504" cy="3495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C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6633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b</a:t>
            </a:r>
            <a:endParaRPr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481584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</a:t>
            </a:r>
            <a:endParaRPr lang="zh-CN" altLang="en-US" sz="16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1849120" y="1003808"/>
            <a:ext cx="0" cy="2458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290568" y="1003808"/>
            <a:ext cx="2032" cy="2458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904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21792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97129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132080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I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1670304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h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019808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2369312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271881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E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306832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f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3417824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3767328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g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411581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446633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b</a:t>
            </a:r>
            <a:endParaRPr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481584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</a:t>
            </a:r>
            <a:endParaRPr lang="zh-CN" altLang="en-US" sz="16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2194560" y="1003808"/>
            <a:ext cx="0" cy="2458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290568" y="1003808"/>
            <a:ext cx="2032" cy="2458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9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21792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97129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132080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I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1670304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h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019808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2369312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271881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E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306832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f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3417824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3767328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g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411581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446633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b</a:t>
            </a:r>
            <a:endParaRPr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481584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</a:t>
            </a:r>
            <a:endParaRPr lang="zh-CN" altLang="en-US" sz="16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2544064" y="1003808"/>
            <a:ext cx="0" cy="2458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290568" y="1003808"/>
            <a:ext cx="2032" cy="2458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005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21792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97129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132080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I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1670304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h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019808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2369312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271881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E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306832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f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3417824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3767328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g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411581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446633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b</a:t>
            </a:r>
            <a:endParaRPr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481584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</a:t>
            </a:r>
            <a:endParaRPr lang="zh-CN" altLang="en-US" sz="16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2544064" y="1003808"/>
            <a:ext cx="0" cy="2458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937000" y="1003808"/>
            <a:ext cx="2032" cy="2458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922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21792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97129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132080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I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1670304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h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019808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2369312" y="1249680"/>
            <a:ext cx="349504" cy="3495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g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1881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E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306832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f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3417824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3767328" y="1249680"/>
            <a:ext cx="349504" cy="3495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d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11581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446633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b</a:t>
            </a:r>
            <a:endParaRPr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481584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</a:t>
            </a:r>
            <a:endParaRPr lang="zh-CN" altLang="en-US" sz="16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2544064" y="1003808"/>
            <a:ext cx="0" cy="2458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937000" y="1003808"/>
            <a:ext cx="2032" cy="2458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58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21792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97129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132080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I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1670304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h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019808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2369312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g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271881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E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306832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f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3417824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3767328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411581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446633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b</a:t>
            </a:r>
            <a:endParaRPr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481584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</a:t>
            </a:r>
            <a:endParaRPr lang="zh-CN" altLang="en-US" sz="16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2901696" y="1003808"/>
            <a:ext cx="0" cy="2458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937000" y="1003808"/>
            <a:ext cx="2032" cy="2458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899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21792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97129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132080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I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1670304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h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019808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2369312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g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271881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E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306832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f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3417824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3767328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411581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446633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b</a:t>
            </a:r>
            <a:endParaRPr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481584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</a:t>
            </a:r>
            <a:endParaRPr lang="zh-CN" altLang="en-US" sz="16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2901696" y="1003808"/>
            <a:ext cx="0" cy="2458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600704" y="1003808"/>
            <a:ext cx="2032" cy="2458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783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21792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97129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132080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I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1670304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h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019808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2369312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g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271881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E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306832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f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3417824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3767328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411581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446633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b</a:t>
            </a:r>
            <a:endParaRPr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481584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</a:t>
            </a:r>
            <a:endParaRPr lang="zh-CN" altLang="en-US" sz="16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2901696" y="1003808"/>
            <a:ext cx="0" cy="2458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234943" y="1003808"/>
            <a:ext cx="2032" cy="2458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739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21792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97129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132080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I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1670304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h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019808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2369312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g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2718816" y="1249680"/>
            <a:ext cx="349504" cy="3495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f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68320" y="1249680"/>
            <a:ext cx="349504" cy="3495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E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17824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3767328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411581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446633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b</a:t>
            </a:r>
            <a:endParaRPr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481584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</a:t>
            </a:r>
            <a:endParaRPr lang="zh-CN" altLang="en-US" sz="16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3243072" y="1003808"/>
            <a:ext cx="0" cy="2458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890011" y="1003808"/>
            <a:ext cx="2032" cy="2458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947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21792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97129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132080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I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1670304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h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019808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2369312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g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271881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f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306832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E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3417824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3767328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411581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446633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b</a:t>
            </a:r>
            <a:endParaRPr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481584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</a:t>
            </a:r>
            <a:endParaRPr lang="zh-CN" altLang="en-US" sz="16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3068320" y="1003808"/>
            <a:ext cx="0" cy="2458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064763" y="1003808"/>
            <a:ext cx="2032" cy="2458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90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21792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97129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132080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b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1670304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019808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2369312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271881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E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306832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f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3417824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3767328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g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4116832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h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446633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I</a:t>
            </a:r>
            <a:endParaRPr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481584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</a:t>
            </a:r>
            <a:endParaRPr lang="zh-CN" altLang="en-US" sz="1600" dirty="0"/>
          </a:p>
        </p:txBody>
      </p:sp>
      <p:cxnSp>
        <p:nvCxnSpPr>
          <p:cNvPr id="3" name="直接箭头连接符 2"/>
          <p:cNvCxnSpPr>
            <a:endCxn id="9" idx="0"/>
          </p:cNvCxnSpPr>
          <p:nvPr/>
        </p:nvCxnSpPr>
        <p:spPr>
          <a:xfrm>
            <a:off x="796544" y="1003808"/>
            <a:ext cx="0" cy="2458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989576" y="1003808"/>
            <a:ext cx="2032" cy="2458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68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21792" y="1249680"/>
            <a:ext cx="349504" cy="3495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j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129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132080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b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1670304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019808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2369312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271881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E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306832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f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3417824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3767328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g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4116832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h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446633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I</a:t>
            </a:r>
            <a:endParaRPr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4815840" y="1249680"/>
            <a:ext cx="349504" cy="3495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a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3" name="直接箭头连接符 2"/>
          <p:cNvCxnSpPr>
            <a:endCxn id="9" idx="0"/>
          </p:cNvCxnSpPr>
          <p:nvPr/>
        </p:nvCxnSpPr>
        <p:spPr>
          <a:xfrm>
            <a:off x="796544" y="1003808"/>
            <a:ext cx="0" cy="2458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989576" y="1003808"/>
            <a:ext cx="2032" cy="2458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8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21792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97129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132080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b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1670304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019808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2369312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271881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E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306832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f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3417824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3767328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g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4116832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h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446633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I</a:t>
            </a:r>
            <a:endParaRPr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481584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</a:t>
            </a:r>
            <a:endParaRPr lang="zh-CN" altLang="en-US" sz="16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1141984" y="1003808"/>
            <a:ext cx="0" cy="2458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989576" y="1003808"/>
            <a:ext cx="2032" cy="2458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06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21792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97129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132080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b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1670304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019808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2369312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271881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E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306832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f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3417824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3767328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g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4116832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h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446633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I</a:t>
            </a:r>
            <a:endParaRPr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481584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</a:t>
            </a:r>
            <a:endParaRPr lang="zh-CN" altLang="en-US" sz="16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1503680" y="1003808"/>
            <a:ext cx="0" cy="2458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989576" y="1003808"/>
            <a:ext cx="2032" cy="2458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89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21792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97129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132080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b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1670304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019808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2369312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271881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E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306832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f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3417824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3767328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g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4116832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h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446633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I</a:t>
            </a:r>
            <a:endParaRPr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481584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</a:t>
            </a:r>
            <a:endParaRPr lang="zh-CN" altLang="en-US" sz="16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1495552" y="1003808"/>
            <a:ext cx="0" cy="2458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640072" y="1003808"/>
            <a:ext cx="2032" cy="2458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991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21792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97129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1320800" y="1249680"/>
            <a:ext cx="349504" cy="3495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I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70304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019808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2369312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271881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E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306832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f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3417824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3767328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g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4116832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h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4466336" y="1249680"/>
            <a:ext cx="349504" cy="3495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b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1584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</a:t>
            </a:r>
            <a:endParaRPr lang="zh-CN" altLang="en-US" sz="16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1495552" y="1003808"/>
            <a:ext cx="0" cy="2458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640072" y="1003808"/>
            <a:ext cx="2032" cy="2458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470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21792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97129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132080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I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1670304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019808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2369312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271881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E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306832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f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3417824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3767328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g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4116832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h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446633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b</a:t>
            </a:r>
            <a:endParaRPr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481584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</a:t>
            </a:r>
            <a:endParaRPr lang="zh-CN" altLang="en-US" sz="16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1849120" y="1003808"/>
            <a:ext cx="0" cy="2458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640072" y="1003808"/>
            <a:ext cx="2032" cy="2458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996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21792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97129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132080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I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1670304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2019808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2369312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271881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E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306832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f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3417824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-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3767328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g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4116832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h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4466336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b</a:t>
            </a:r>
            <a:endParaRPr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4815840" y="1249680"/>
            <a:ext cx="349504" cy="34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</a:t>
            </a:r>
            <a:endParaRPr lang="zh-CN" altLang="en-US" sz="16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1849120" y="1003808"/>
            <a:ext cx="0" cy="2458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290568" y="1003808"/>
            <a:ext cx="2032" cy="2458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35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478</TotalTime>
  <Words>247</Words>
  <Application>Microsoft Office PowerPoint</Application>
  <PresentationFormat>自定义</PresentationFormat>
  <Paragraphs>247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岳</dc:creator>
  <cp:lastModifiedBy>刘 岳</cp:lastModifiedBy>
  <cp:revision>37</cp:revision>
  <dcterms:created xsi:type="dcterms:W3CDTF">2019-07-14T14:26:47Z</dcterms:created>
  <dcterms:modified xsi:type="dcterms:W3CDTF">2019-08-14T11:50:38Z</dcterms:modified>
</cp:coreProperties>
</file>