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5761038" cy="3240088"/>
  <p:notesSz cx="6858000" cy="9144000"/>
  <p:defaultTextStyle>
    <a:defPPr>
      <a:defRPr lang="zh-CN"/>
    </a:defPPr>
    <a:lvl1pPr marL="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1" d="100"/>
          <a:sy n="171" d="100"/>
        </p:scale>
        <p:origin x="725" y="106"/>
      </p:cViewPr>
      <p:guideLst>
        <p:guide orient="horz" pos="1021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78" y="1006528"/>
            <a:ext cx="4896882" cy="694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4156" y="1836050"/>
            <a:ext cx="4032727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632474" y="61502"/>
            <a:ext cx="816147" cy="130578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1033" y="61502"/>
            <a:ext cx="2355424" cy="130578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82" y="2082057"/>
            <a:ext cx="4896882" cy="643517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082" y="1373288"/>
            <a:ext cx="4896882" cy="708769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1033" y="357010"/>
            <a:ext cx="1585285" cy="101027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62336" y="357010"/>
            <a:ext cx="1586286" cy="101027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2" y="129754"/>
            <a:ext cx="5184934" cy="5400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2" y="725270"/>
            <a:ext cx="2545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8052" y="1027528"/>
            <a:ext cx="2545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26528" y="725270"/>
            <a:ext cx="2546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26528" y="1027528"/>
            <a:ext cx="2546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2" y="129003"/>
            <a:ext cx="1895342" cy="54901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2406" y="129004"/>
            <a:ext cx="3220580" cy="27653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8052" y="678019"/>
            <a:ext cx="1895342" cy="221631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9204" y="2268061"/>
            <a:ext cx="3456623" cy="26775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29204" y="289508"/>
            <a:ext cx="3456623" cy="194405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9204" y="2535819"/>
            <a:ext cx="3456623" cy="38026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8052" y="129754"/>
            <a:ext cx="5184934" cy="540015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2" y="756021"/>
            <a:ext cx="5184934" cy="2138308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88052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968355" y="3003082"/>
            <a:ext cx="1824329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28744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"deeedbbcccbdaa"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deeedb</a:t>
            </a:r>
            <a:r>
              <a:rPr lang="en-US" altLang="zh-CN" sz="3200" dirty="0" err="1">
                <a:solidFill>
                  <a:srgbClr val="FF0000"/>
                </a:solidFill>
              </a:rPr>
              <a:t>b</a:t>
            </a:r>
            <a:r>
              <a:rPr lang="en-US" altLang="zh-CN" sz="3200" dirty="0" err="1"/>
              <a:t>cccbdaa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512367" y="165604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512367" y="2088095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892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deeedbb</a:t>
            </a:r>
            <a:r>
              <a:rPr lang="en-US" altLang="zh-CN" sz="3200" dirty="0" err="1">
                <a:solidFill>
                  <a:srgbClr val="FF0000"/>
                </a:solidFill>
              </a:rPr>
              <a:t>c</a:t>
            </a:r>
            <a:r>
              <a:rPr lang="en-US" altLang="zh-CN" sz="3200" dirty="0" err="1"/>
              <a:t>ccbdaa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512367" y="165604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512367" y="2088095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016423" y="165604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016423" y="208809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530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deeedbbc</a:t>
            </a:r>
            <a:r>
              <a:rPr lang="en-US" altLang="zh-CN" sz="3200" dirty="0" err="1">
                <a:solidFill>
                  <a:srgbClr val="FF0000"/>
                </a:solidFill>
              </a:rPr>
              <a:t>c</a:t>
            </a:r>
            <a:r>
              <a:rPr lang="en-US" altLang="zh-CN" sz="3200" dirty="0" err="1"/>
              <a:t>cbdaa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512367" y="165604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512367" y="2088095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016423" y="165604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016423" y="208809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15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deeedbbcc</a:t>
            </a:r>
            <a:r>
              <a:rPr lang="en-US" altLang="zh-CN" sz="3200" dirty="0" err="1">
                <a:solidFill>
                  <a:srgbClr val="FF0000"/>
                </a:solidFill>
              </a:rPr>
              <a:t>c</a:t>
            </a:r>
            <a:r>
              <a:rPr lang="en-US" altLang="zh-CN" sz="3200" dirty="0" err="1"/>
              <a:t>bdaa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512367" y="165604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512367" y="2088095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016423" y="165604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016423" y="208809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393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deeedbbcccbdaa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512367" y="165604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512367" y="2088095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0500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deeedbbccc</a:t>
            </a:r>
            <a:r>
              <a:rPr lang="en-US" altLang="zh-CN" sz="3200" dirty="0" err="1">
                <a:solidFill>
                  <a:srgbClr val="FF0000"/>
                </a:solidFill>
              </a:rPr>
              <a:t>b</a:t>
            </a:r>
            <a:r>
              <a:rPr lang="en-US" altLang="zh-CN" sz="3200" dirty="0" err="1"/>
              <a:t>daa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512367" y="165604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512367" y="2088095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809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deeedbbcccbdaa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deeedbbcccb</a:t>
            </a:r>
            <a:r>
              <a:rPr lang="en-US" altLang="zh-CN" sz="3200" dirty="0" err="1">
                <a:solidFill>
                  <a:srgbClr val="FF0000"/>
                </a:solidFill>
              </a:rPr>
              <a:t>d</a:t>
            </a:r>
            <a:r>
              <a:rPr lang="en-US" altLang="zh-CN" sz="3200" dirty="0" err="1"/>
              <a:t>aa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223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"deeedbbcccbdaa"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32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deeedbbcccbd</a:t>
            </a:r>
            <a:r>
              <a:rPr lang="en-US" altLang="zh-CN" sz="3200" dirty="0" err="1">
                <a:solidFill>
                  <a:srgbClr val="FF0000"/>
                </a:solidFill>
              </a:rPr>
              <a:t>a</a:t>
            </a:r>
            <a:r>
              <a:rPr lang="en-US" altLang="zh-CN" sz="3200" dirty="0" err="1"/>
              <a:t>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927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"deeedbbcccbdaa"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6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deeedbbcccbda</a:t>
            </a:r>
            <a:r>
              <a:rPr lang="en-US" altLang="zh-CN" sz="3200" dirty="0" err="1">
                <a:solidFill>
                  <a:srgbClr val="FF0000"/>
                </a:solidFill>
              </a:rPr>
              <a:t>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1626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deeedbbcccbdaa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08311" y="1826486"/>
            <a:ext cx="816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"</a:t>
            </a:r>
            <a:r>
              <a:rPr lang="en-US" altLang="zh-CN" sz="2800" dirty="0" smtClean="0">
                <a:solidFill>
                  <a:srgbClr val="FF0000"/>
                </a:solidFill>
              </a:rPr>
              <a:t>aa</a:t>
            </a:r>
            <a:r>
              <a:rPr lang="en-US" altLang="zh-CN" sz="2800" dirty="0" smtClean="0"/>
              <a:t>"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786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>
                <a:solidFill>
                  <a:srgbClr val="FF0000"/>
                </a:solidFill>
              </a:rPr>
              <a:t>d</a:t>
            </a:r>
            <a:r>
              <a:rPr lang="en-US" altLang="zh-CN" sz="3200" dirty="0" err="1"/>
              <a:t>eeedbbcccbdaa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7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</a:t>
            </a:r>
            <a:r>
              <a:rPr lang="en-US" altLang="zh-CN" sz="3200" dirty="0" err="1">
                <a:solidFill>
                  <a:srgbClr val="FF0000"/>
                </a:solidFill>
              </a:rPr>
              <a:t>e</a:t>
            </a:r>
            <a:r>
              <a:rPr lang="en-US" altLang="zh-CN" sz="3200" dirty="0" err="1"/>
              <a:t>eedbbcccbdaa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512367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512367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252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de</a:t>
            </a:r>
            <a:r>
              <a:rPr lang="en-US" altLang="zh-CN" sz="3200" dirty="0" err="1">
                <a:solidFill>
                  <a:srgbClr val="FF0000"/>
                </a:solidFill>
              </a:rPr>
              <a:t>e</a:t>
            </a:r>
            <a:r>
              <a:rPr lang="en-US" altLang="zh-CN" sz="3200" dirty="0" err="1"/>
              <a:t>edbbcccbdaa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512367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512367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380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dee</a:t>
            </a:r>
            <a:r>
              <a:rPr lang="en-US" altLang="zh-CN" sz="3200" dirty="0" err="1">
                <a:solidFill>
                  <a:srgbClr val="FF0000"/>
                </a:solidFill>
              </a:rPr>
              <a:t>e</a:t>
            </a:r>
            <a:r>
              <a:rPr lang="en-US" altLang="zh-CN" sz="3200" dirty="0" err="1"/>
              <a:t>dbbcccbdaa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512367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512367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07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"deeedbbcccbdaa"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98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deee</a:t>
            </a:r>
            <a:r>
              <a:rPr lang="en-US" altLang="zh-CN" sz="3200" dirty="0" err="1">
                <a:solidFill>
                  <a:srgbClr val="FF0000"/>
                </a:solidFill>
              </a:rPr>
              <a:t>d</a:t>
            </a:r>
            <a:r>
              <a:rPr lang="en-US" altLang="zh-CN" sz="3200" dirty="0" err="1"/>
              <a:t>bbcccbdaa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4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008311" y="165604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008311" y="2088096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4295" y="32390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"</a:t>
            </a:r>
            <a:r>
              <a:rPr lang="en-US" altLang="zh-CN" sz="3200" dirty="0" err="1"/>
              <a:t>deeed</a:t>
            </a:r>
            <a:r>
              <a:rPr lang="en-US" altLang="zh-CN" sz="3200" dirty="0" err="1">
                <a:solidFill>
                  <a:srgbClr val="FF0000"/>
                </a:solidFill>
              </a:rPr>
              <a:t>b</a:t>
            </a:r>
            <a:r>
              <a:rPr lang="en-US" altLang="zh-CN" sz="3200" dirty="0" err="1"/>
              <a:t>bcccbdaa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64295" y="154803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4295" y="2628156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4295" y="154803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512367" y="165604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512367" y="2088095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162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126</Words>
  <Application>Microsoft Office PowerPoint</Application>
  <PresentationFormat>自定义</PresentationFormat>
  <Paragraphs>82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刘 岳</cp:lastModifiedBy>
  <cp:revision>12</cp:revision>
  <dcterms:created xsi:type="dcterms:W3CDTF">2019-09-17T11:11:20Z</dcterms:created>
  <dcterms:modified xsi:type="dcterms:W3CDTF">2019-10-01T04:58:13Z</dcterms:modified>
</cp:coreProperties>
</file>