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761038" cy="3240088"/>
  <p:notesSz cx="6858000" cy="9144000"/>
  <p:defaultTextStyle>
    <a:defPPr>
      <a:defRPr lang="zh-CN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725" y="106"/>
      </p:cViewPr>
      <p:guideLst>
        <p:guide orient="horz" pos="1021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1006528"/>
            <a:ext cx="4896882" cy="694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1836050"/>
            <a:ext cx="4032727" cy="828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32474" y="61502"/>
            <a:ext cx="816147" cy="130578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1033" y="61502"/>
            <a:ext cx="2355424" cy="130578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2082057"/>
            <a:ext cx="4896882" cy="643517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1373288"/>
            <a:ext cx="4896882" cy="708769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1033" y="357010"/>
            <a:ext cx="1585285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62336" y="357010"/>
            <a:ext cx="1586286" cy="101027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25270"/>
            <a:ext cx="2545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2" y="1027528"/>
            <a:ext cx="2545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725270"/>
            <a:ext cx="2546459" cy="30225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1027528"/>
            <a:ext cx="2546459" cy="1866801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2" y="129003"/>
            <a:ext cx="1895342" cy="54901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06" y="129004"/>
            <a:ext cx="3220580" cy="27653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2" y="678019"/>
            <a:ext cx="1895342" cy="221631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2268061"/>
            <a:ext cx="3456623" cy="26775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289508"/>
            <a:ext cx="3456623" cy="194405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2535819"/>
            <a:ext cx="3456623" cy="380260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2" y="129754"/>
            <a:ext cx="5184934" cy="540015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2" y="756021"/>
            <a:ext cx="5184934" cy="2138308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E4DF-20D3-48E7-8CDD-FFA5EC83C95A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3003082"/>
            <a:ext cx="1824329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3003082"/>
            <a:ext cx="1344242" cy="17250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C8C3-311A-418D-A33E-80F7CBD3AD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2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1</a:t>
            </a:r>
          </a:p>
          <a:p>
            <a:r>
              <a:rPr lang="en-US" altLang="zh-CN" sz="1400" dirty="0" smtClean="0"/>
              <a:t>ans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603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2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1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ans = 3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134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0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0</a:t>
            </a:r>
          </a:p>
          <a:p>
            <a:r>
              <a:rPr lang="en-US" altLang="zh-CN" sz="1400" dirty="0" smtClean="0"/>
              <a:t>ans = 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588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1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1</a:t>
            </a:r>
          </a:p>
          <a:p>
            <a:r>
              <a:rPr lang="en-US" altLang="zh-CN" sz="1400" dirty="0" smtClean="0"/>
              <a:t>ans =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6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2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2</a:t>
            </a:r>
          </a:p>
          <a:p>
            <a:r>
              <a:rPr lang="en-US" altLang="zh-CN" sz="1400" dirty="0" smtClean="0"/>
              <a:t>ans = 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59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3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3</a:t>
            </a:r>
          </a:p>
          <a:p>
            <a:r>
              <a:rPr lang="en-US" altLang="zh-CN" sz="1400" dirty="0" smtClean="0"/>
              <a:t>ans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684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5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4</a:t>
            </a:r>
          </a:p>
          <a:p>
            <a:r>
              <a:rPr lang="en-US" altLang="zh-CN" sz="1400" dirty="0" smtClean="0"/>
              <a:t>ans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64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4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3</a:t>
            </a:r>
          </a:p>
          <a:p>
            <a:r>
              <a:rPr lang="en-US" altLang="zh-CN" sz="1400" dirty="0" smtClean="0"/>
              <a:t>ans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014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40359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2407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4455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6503" y="64052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439340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1871388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303436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</a:t>
            </a:r>
            <a:endParaRPr lang="zh-CN" altLang="en-US" sz="2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55225E-6EC6-4149-BCFA-CE3DC25AEAA5}"/>
              </a:ext>
            </a:extLst>
          </p:cNvPr>
          <p:cNvSpPr/>
          <p:nvPr/>
        </p:nvSpPr>
        <p:spPr>
          <a:xfrm>
            <a:off x="2735484" y="1252587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f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439340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1871388" y="1936664"/>
            <a:ext cx="43204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303436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9E67FC-5177-4F85-A019-7D73E87E3186}"/>
              </a:ext>
            </a:extLst>
          </p:cNvPr>
          <p:cNvSpPr/>
          <p:nvPr/>
        </p:nvSpPr>
        <p:spPr>
          <a:xfrm>
            <a:off x="2735484" y="1936664"/>
            <a:ext cx="43204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959" y="6872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</a:t>
            </a:r>
            <a:endParaRPr lang="zh-CN" altLang="en-US" sz="1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7959" y="12993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17959" y="19834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costs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2647" y="70331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maxCost</a:t>
            </a:r>
            <a:r>
              <a:rPr lang="en-US" altLang="zh-CN" sz="1400" dirty="0" smtClean="0"/>
              <a:t> = 3</a:t>
            </a:r>
            <a:endParaRPr lang="zh-CN" altLang="en-US" sz="1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032647" y="129933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 = 3</a:t>
            </a:r>
            <a:endParaRPr lang="zh-CN" altLang="en-US" sz="1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037494" y="1895349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len</a:t>
            </a:r>
            <a:r>
              <a:rPr lang="en-US" altLang="zh-CN" sz="1400" dirty="0" smtClean="0"/>
              <a:t> = 2</a:t>
            </a:r>
          </a:p>
          <a:p>
            <a:r>
              <a:rPr lang="en-US" altLang="zh-CN" sz="1400" dirty="0" smtClean="0"/>
              <a:t>ans = 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129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268</Words>
  <Application>Microsoft Office PowerPoint</Application>
  <PresentationFormat>自定义</PresentationFormat>
  <Paragraphs>196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刘 岳</cp:lastModifiedBy>
  <cp:revision>14</cp:revision>
  <dcterms:created xsi:type="dcterms:W3CDTF">2019-09-17T11:11:20Z</dcterms:created>
  <dcterms:modified xsi:type="dcterms:W3CDTF">2019-10-01T05:14:17Z</dcterms:modified>
</cp:coreProperties>
</file>