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761038" cy="3240088"/>
  <p:notesSz cx="6858000" cy="9144000"/>
  <p:defaultTextStyle>
    <a:defPPr>
      <a:defRPr lang="zh-CN"/>
    </a:defPPr>
    <a:lvl1pPr marL="0" algn="l" defTabSz="5143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57175" algn="l" defTabSz="5143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14350" algn="l" defTabSz="5143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71525" algn="l" defTabSz="5143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028700" algn="l" defTabSz="5143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285875" algn="l" defTabSz="5143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1543050" algn="l" defTabSz="5143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1800225" algn="l" defTabSz="5143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057400" algn="l" defTabSz="5143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1">
          <p15:clr>
            <a:srgbClr val="A4A3A4"/>
          </p15:clr>
        </p15:guide>
        <p15:guide id="2" pos="181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8" d="100"/>
          <a:sy n="168" d="100"/>
        </p:scale>
        <p:origin x="787" y="106"/>
      </p:cViewPr>
      <p:guideLst>
        <p:guide orient="horz" pos="1021"/>
        <p:guide pos="181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32078" y="1006528"/>
            <a:ext cx="4896882" cy="694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64156" y="1836050"/>
            <a:ext cx="4032727" cy="8280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E4DF-20D3-48E7-8CDD-FFA5EC83C95A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C8C3-311A-418D-A33E-80F7CBD3AD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E4DF-20D3-48E7-8CDD-FFA5EC83C95A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C8C3-311A-418D-A33E-80F7CBD3AD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2632474" y="61502"/>
            <a:ext cx="816147" cy="130578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81033" y="61502"/>
            <a:ext cx="2355424" cy="130578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E4DF-20D3-48E7-8CDD-FFA5EC83C95A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C8C3-311A-418D-A33E-80F7CBD3AD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E4DF-20D3-48E7-8CDD-FFA5EC83C95A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C8C3-311A-418D-A33E-80F7CBD3AD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5082" y="2082057"/>
            <a:ext cx="4896882" cy="643517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5082" y="1373288"/>
            <a:ext cx="4896882" cy="708769"/>
          </a:xfrm>
        </p:spPr>
        <p:txBody>
          <a:bodyPr anchor="b"/>
          <a:lstStyle>
            <a:lvl1pPr marL="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E4DF-20D3-48E7-8CDD-FFA5EC83C95A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C8C3-311A-418D-A33E-80F7CBD3AD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81033" y="357010"/>
            <a:ext cx="1585285" cy="101027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862336" y="357010"/>
            <a:ext cx="1586286" cy="101027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E4DF-20D3-48E7-8CDD-FFA5EC83C95A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C8C3-311A-418D-A33E-80F7CBD3AD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8052" y="129754"/>
            <a:ext cx="5184934" cy="54001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8052" y="725270"/>
            <a:ext cx="2545459" cy="302258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57175" indent="0">
              <a:buNone/>
              <a:defRPr sz="1100" b="1"/>
            </a:lvl2pPr>
            <a:lvl3pPr marL="514350" indent="0">
              <a:buNone/>
              <a:defRPr sz="1000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88052" y="1027528"/>
            <a:ext cx="2545459" cy="1866801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926528" y="725270"/>
            <a:ext cx="2546459" cy="302258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57175" indent="0">
              <a:buNone/>
              <a:defRPr sz="1100" b="1"/>
            </a:lvl2pPr>
            <a:lvl3pPr marL="514350" indent="0">
              <a:buNone/>
              <a:defRPr sz="1000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926528" y="1027528"/>
            <a:ext cx="2546459" cy="1866801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E4DF-20D3-48E7-8CDD-FFA5EC83C95A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C8C3-311A-418D-A33E-80F7CBD3AD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E4DF-20D3-48E7-8CDD-FFA5EC83C95A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C8C3-311A-418D-A33E-80F7CBD3AD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E4DF-20D3-48E7-8CDD-FFA5EC83C95A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C8C3-311A-418D-A33E-80F7CBD3AD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8052" y="129003"/>
            <a:ext cx="1895342" cy="549015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52406" y="129004"/>
            <a:ext cx="3220580" cy="27653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8052" y="678019"/>
            <a:ext cx="1895342" cy="2216310"/>
          </a:xfrm>
        </p:spPr>
        <p:txBody>
          <a:bodyPr/>
          <a:lstStyle>
            <a:lvl1pPr marL="0" indent="0">
              <a:buNone/>
              <a:defRPr sz="800"/>
            </a:lvl1pPr>
            <a:lvl2pPr marL="257175" indent="0">
              <a:buNone/>
              <a:defRPr sz="700"/>
            </a:lvl2pPr>
            <a:lvl3pPr marL="514350" indent="0">
              <a:buNone/>
              <a:defRPr sz="600"/>
            </a:lvl3pPr>
            <a:lvl4pPr marL="771525" indent="0">
              <a:buNone/>
              <a:defRPr sz="500"/>
            </a:lvl4pPr>
            <a:lvl5pPr marL="1028700" indent="0">
              <a:buNone/>
              <a:defRPr sz="500"/>
            </a:lvl5pPr>
            <a:lvl6pPr marL="1285875" indent="0">
              <a:buNone/>
              <a:defRPr sz="500"/>
            </a:lvl6pPr>
            <a:lvl7pPr marL="1543050" indent="0">
              <a:buNone/>
              <a:defRPr sz="500"/>
            </a:lvl7pPr>
            <a:lvl8pPr marL="1800225" indent="0">
              <a:buNone/>
              <a:defRPr sz="500"/>
            </a:lvl8pPr>
            <a:lvl9pPr marL="2057400" indent="0">
              <a:buNone/>
              <a:defRPr sz="5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E4DF-20D3-48E7-8CDD-FFA5EC83C95A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C8C3-311A-418D-A33E-80F7CBD3AD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29204" y="2268061"/>
            <a:ext cx="3456623" cy="267758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129204" y="289508"/>
            <a:ext cx="3456623" cy="1944053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600"/>
            </a:lvl2pPr>
            <a:lvl3pPr marL="514350" indent="0">
              <a:buNone/>
              <a:defRPr sz="1400"/>
            </a:lvl3pPr>
            <a:lvl4pPr marL="771525" indent="0">
              <a:buNone/>
              <a:defRPr sz="1100"/>
            </a:lvl4pPr>
            <a:lvl5pPr marL="1028700" indent="0">
              <a:buNone/>
              <a:defRPr sz="1100"/>
            </a:lvl5pPr>
            <a:lvl6pPr marL="1285875" indent="0">
              <a:buNone/>
              <a:defRPr sz="1100"/>
            </a:lvl6pPr>
            <a:lvl7pPr marL="1543050" indent="0">
              <a:buNone/>
              <a:defRPr sz="1100"/>
            </a:lvl7pPr>
            <a:lvl8pPr marL="1800225" indent="0">
              <a:buNone/>
              <a:defRPr sz="1100"/>
            </a:lvl8pPr>
            <a:lvl9pPr marL="2057400" indent="0">
              <a:buNone/>
              <a:defRPr sz="11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29204" y="2535819"/>
            <a:ext cx="3456623" cy="380260"/>
          </a:xfrm>
        </p:spPr>
        <p:txBody>
          <a:bodyPr/>
          <a:lstStyle>
            <a:lvl1pPr marL="0" indent="0">
              <a:buNone/>
              <a:defRPr sz="800"/>
            </a:lvl1pPr>
            <a:lvl2pPr marL="257175" indent="0">
              <a:buNone/>
              <a:defRPr sz="700"/>
            </a:lvl2pPr>
            <a:lvl3pPr marL="514350" indent="0">
              <a:buNone/>
              <a:defRPr sz="600"/>
            </a:lvl3pPr>
            <a:lvl4pPr marL="771525" indent="0">
              <a:buNone/>
              <a:defRPr sz="500"/>
            </a:lvl4pPr>
            <a:lvl5pPr marL="1028700" indent="0">
              <a:buNone/>
              <a:defRPr sz="500"/>
            </a:lvl5pPr>
            <a:lvl6pPr marL="1285875" indent="0">
              <a:buNone/>
              <a:defRPr sz="500"/>
            </a:lvl6pPr>
            <a:lvl7pPr marL="1543050" indent="0">
              <a:buNone/>
              <a:defRPr sz="500"/>
            </a:lvl7pPr>
            <a:lvl8pPr marL="1800225" indent="0">
              <a:buNone/>
              <a:defRPr sz="500"/>
            </a:lvl8pPr>
            <a:lvl9pPr marL="2057400" indent="0">
              <a:buNone/>
              <a:defRPr sz="5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E4DF-20D3-48E7-8CDD-FFA5EC83C95A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C8C3-311A-418D-A33E-80F7CBD3AD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88052" y="129754"/>
            <a:ext cx="5184934" cy="540015"/>
          </a:xfrm>
          <a:prstGeom prst="rect">
            <a:avLst/>
          </a:prstGeom>
        </p:spPr>
        <p:txBody>
          <a:bodyPr vert="horz" lIns="51435" tIns="25718" rIns="51435" bIns="2571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8052" y="756021"/>
            <a:ext cx="5184934" cy="2138308"/>
          </a:xfrm>
          <a:prstGeom prst="rect">
            <a:avLst/>
          </a:prstGeom>
        </p:spPr>
        <p:txBody>
          <a:bodyPr vert="horz" lIns="51435" tIns="25718" rIns="51435" bIns="25718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288052" y="3003082"/>
            <a:ext cx="1344242" cy="172505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9E4DF-20D3-48E7-8CDD-FFA5EC83C95A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968355" y="3003082"/>
            <a:ext cx="1824329" cy="172505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28744" y="3003082"/>
            <a:ext cx="1344242" cy="172505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2C8C3-311A-418D-A33E-80F7CBD3AD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14350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81" indent="-192881" algn="l" defTabSz="51435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909" indent="-160734" algn="l" defTabSz="51435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spcBef>
          <a:spcPct val="20000"/>
        </a:spcBef>
        <a:buFont typeface="Arial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spcBef>
          <a:spcPct val="20000"/>
        </a:spcBef>
        <a:buFont typeface="Arial" pitchFamily="34" charset="0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1435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7EB22A4-10D2-4233-9101-ED9ECB529353}"/>
              </a:ext>
            </a:extLst>
          </p:cNvPr>
          <p:cNvSpPr/>
          <p:nvPr/>
        </p:nvSpPr>
        <p:spPr>
          <a:xfrm>
            <a:off x="1010977" y="683940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d</a:t>
            </a:r>
            <a:endParaRPr lang="zh-CN" altLang="en-US" sz="20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08794A7-7537-4AD9-93BA-7521760436FB}"/>
              </a:ext>
            </a:extLst>
          </p:cNvPr>
          <p:cNvSpPr/>
          <p:nvPr/>
        </p:nvSpPr>
        <p:spPr>
          <a:xfrm>
            <a:off x="1659049" y="683940"/>
            <a:ext cx="432048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c</a:t>
            </a:r>
            <a:endParaRPr lang="zh-CN" altLang="en-US" sz="20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A232F2B-D408-46A6-B346-EE931BD02241}"/>
              </a:ext>
            </a:extLst>
          </p:cNvPr>
          <p:cNvSpPr/>
          <p:nvPr/>
        </p:nvSpPr>
        <p:spPr>
          <a:xfrm>
            <a:off x="2307121" y="683940"/>
            <a:ext cx="432048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a</a:t>
            </a:r>
            <a:endParaRPr lang="zh-CN" altLang="en-US" sz="20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FEAEB00-297E-4A5B-AA16-7104A1F2D95E}"/>
              </a:ext>
            </a:extLst>
          </p:cNvPr>
          <p:cNvSpPr/>
          <p:nvPr/>
        </p:nvSpPr>
        <p:spPr>
          <a:xfrm>
            <a:off x="2952527" y="683940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b</a:t>
            </a:r>
            <a:endParaRPr lang="zh-CN" altLang="en-US" sz="2000" dirty="0"/>
          </a:p>
        </p:txBody>
      </p:sp>
      <p:sp>
        <p:nvSpPr>
          <p:cNvPr id="4" name="弧形 3">
            <a:extLst>
              <a:ext uri="{FF2B5EF4-FFF2-40B4-BE49-F238E27FC236}">
                <a16:creationId xmlns:a16="http://schemas.microsoft.com/office/drawing/2014/main" id="{20F3B427-55B5-4883-8980-7CB94CCE4956}"/>
              </a:ext>
            </a:extLst>
          </p:cNvPr>
          <p:cNvSpPr/>
          <p:nvPr/>
        </p:nvSpPr>
        <p:spPr>
          <a:xfrm>
            <a:off x="1154993" y="395908"/>
            <a:ext cx="2043124" cy="783647"/>
          </a:xfrm>
          <a:prstGeom prst="arc">
            <a:avLst>
              <a:gd name="adj1" fmla="val 11201594"/>
              <a:gd name="adj2" fmla="val 21232418"/>
            </a:avLst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38" name="弧形 37">
            <a:extLst>
              <a:ext uri="{FF2B5EF4-FFF2-40B4-BE49-F238E27FC236}">
                <a16:creationId xmlns:a16="http://schemas.microsoft.com/office/drawing/2014/main" id="{EFC44132-AE73-4937-9351-C201AC22B32A}"/>
              </a:ext>
            </a:extLst>
          </p:cNvPr>
          <p:cNvSpPr/>
          <p:nvPr/>
        </p:nvSpPr>
        <p:spPr>
          <a:xfrm rot="10800000">
            <a:off x="1873740" y="755947"/>
            <a:ext cx="648072" cy="648073"/>
          </a:xfrm>
          <a:prstGeom prst="arc">
            <a:avLst>
              <a:gd name="adj1" fmla="val 11201594"/>
              <a:gd name="adj2" fmla="val 21232418"/>
            </a:avLst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655225E-6EC6-4149-BCFA-CE3DC25AEAA5}"/>
              </a:ext>
            </a:extLst>
          </p:cNvPr>
          <p:cNvSpPr/>
          <p:nvPr/>
        </p:nvSpPr>
        <p:spPr>
          <a:xfrm>
            <a:off x="994270" y="2124101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b</a:t>
            </a:r>
            <a:endParaRPr lang="zh-CN" altLang="en-US" sz="2000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59E67FC-5177-4F85-A019-7D73E87E3186}"/>
              </a:ext>
            </a:extLst>
          </p:cNvPr>
          <p:cNvSpPr/>
          <p:nvPr/>
        </p:nvSpPr>
        <p:spPr>
          <a:xfrm>
            <a:off x="1642342" y="2124101"/>
            <a:ext cx="432048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a</a:t>
            </a:r>
            <a:endParaRPr lang="zh-CN" altLang="en-US" sz="2000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63CE536-041B-4565-B0A0-816889C6C1EA}"/>
              </a:ext>
            </a:extLst>
          </p:cNvPr>
          <p:cNvSpPr/>
          <p:nvPr/>
        </p:nvSpPr>
        <p:spPr>
          <a:xfrm>
            <a:off x="2290414" y="2124101"/>
            <a:ext cx="432048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c</a:t>
            </a:r>
            <a:endParaRPr lang="zh-CN" altLang="en-US" sz="2000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94302A9E-52EA-484A-B04C-17AF83F3D2E7}"/>
              </a:ext>
            </a:extLst>
          </p:cNvPr>
          <p:cNvSpPr/>
          <p:nvPr/>
        </p:nvSpPr>
        <p:spPr>
          <a:xfrm>
            <a:off x="2935820" y="2124101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d</a:t>
            </a:r>
            <a:endParaRPr lang="zh-CN" altLang="en-US" sz="2000" dirty="0"/>
          </a:p>
        </p:txBody>
      </p:sp>
      <p:sp>
        <p:nvSpPr>
          <p:cNvPr id="43" name="弧形 42">
            <a:extLst>
              <a:ext uri="{FF2B5EF4-FFF2-40B4-BE49-F238E27FC236}">
                <a16:creationId xmlns:a16="http://schemas.microsoft.com/office/drawing/2014/main" id="{3652D84D-DC52-4767-82EF-E3639FE41170}"/>
              </a:ext>
            </a:extLst>
          </p:cNvPr>
          <p:cNvSpPr/>
          <p:nvPr/>
        </p:nvSpPr>
        <p:spPr>
          <a:xfrm>
            <a:off x="1138286" y="1836069"/>
            <a:ext cx="2043124" cy="783647"/>
          </a:xfrm>
          <a:prstGeom prst="arc">
            <a:avLst>
              <a:gd name="adj1" fmla="val 11201594"/>
              <a:gd name="adj2" fmla="val 21232418"/>
            </a:avLst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44" name="弧形 43">
            <a:extLst>
              <a:ext uri="{FF2B5EF4-FFF2-40B4-BE49-F238E27FC236}">
                <a16:creationId xmlns:a16="http://schemas.microsoft.com/office/drawing/2014/main" id="{9510D2AC-5CBC-4C63-9226-78B42124BF52}"/>
              </a:ext>
            </a:extLst>
          </p:cNvPr>
          <p:cNvSpPr/>
          <p:nvPr/>
        </p:nvSpPr>
        <p:spPr>
          <a:xfrm rot="10800000">
            <a:off x="1857033" y="2196108"/>
            <a:ext cx="648072" cy="648073"/>
          </a:xfrm>
          <a:prstGeom prst="arc">
            <a:avLst>
              <a:gd name="adj1" fmla="val 11201594"/>
              <a:gd name="adj2" fmla="val 21232418"/>
            </a:avLst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DD4B692-22E6-4584-8855-43376634C27D}"/>
              </a:ext>
            </a:extLst>
          </p:cNvPr>
          <p:cNvSpPr txBox="1"/>
          <p:nvPr/>
        </p:nvSpPr>
        <p:spPr>
          <a:xfrm>
            <a:off x="4137993" y="1043980"/>
            <a:ext cx="12241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pairs:</a:t>
            </a:r>
          </a:p>
          <a:p>
            <a:r>
              <a:rPr lang="en-US" altLang="zh-CN" sz="2000" dirty="0"/>
              <a:t>[0, 3]</a:t>
            </a:r>
          </a:p>
          <a:p>
            <a:r>
              <a:rPr lang="en-US" altLang="zh-CN" sz="2000" dirty="0"/>
              <a:t>[1, 2]</a:t>
            </a:r>
            <a:endParaRPr lang="zh-CN" alt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20</Words>
  <Application>Microsoft Office PowerPoint</Application>
  <PresentationFormat>自定义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刘 岳</cp:lastModifiedBy>
  <cp:revision>9</cp:revision>
  <dcterms:created xsi:type="dcterms:W3CDTF">2019-09-17T11:11:20Z</dcterms:created>
  <dcterms:modified xsi:type="dcterms:W3CDTF">2019-09-24T06:24:12Z</dcterms:modified>
</cp:coreProperties>
</file>