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zh-CN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106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32474" y="61502"/>
            <a:ext cx="816147" cy="130578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1033" y="61502"/>
            <a:ext cx="2355424" cy="130578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033" y="357010"/>
            <a:ext cx="1585285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62336" y="357010"/>
            <a:ext cx="1586286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5D0D9CB-2236-416E-A00A-5F9E551CFB84}"/>
              </a:ext>
            </a:extLst>
          </p:cNvPr>
          <p:cNvSpPr/>
          <p:nvPr/>
        </p:nvSpPr>
        <p:spPr>
          <a:xfrm>
            <a:off x="3544370" y="249744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0</a:t>
            </a:r>
            <a:endParaRPr lang="zh-CN" altLang="en-US" sz="18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E5C93B8-2A5D-4786-AD32-F9CD4F13CC5D}"/>
              </a:ext>
            </a:extLst>
          </p:cNvPr>
          <p:cNvSpPr/>
          <p:nvPr/>
        </p:nvSpPr>
        <p:spPr>
          <a:xfrm>
            <a:off x="2391663" y="249744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6BEFEE6-A80A-40CC-BF9E-EC90EFF5D123}"/>
              </a:ext>
            </a:extLst>
          </p:cNvPr>
          <p:cNvSpPr/>
          <p:nvPr/>
        </p:nvSpPr>
        <p:spPr>
          <a:xfrm>
            <a:off x="4202059" y="984145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2</a:t>
            </a:r>
            <a:endParaRPr lang="zh-CN" altLang="en-US" sz="18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83C7D4-AD00-41EA-981C-12444B606698}"/>
              </a:ext>
            </a:extLst>
          </p:cNvPr>
          <p:cNvSpPr/>
          <p:nvPr/>
        </p:nvSpPr>
        <p:spPr>
          <a:xfrm>
            <a:off x="1572087" y="674165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F2EC80D-44D7-4D63-88DB-6492D288E79B}"/>
              </a:ext>
            </a:extLst>
          </p:cNvPr>
          <p:cNvSpPr/>
          <p:nvPr/>
        </p:nvSpPr>
        <p:spPr>
          <a:xfrm>
            <a:off x="2177883" y="1118757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6</a:t>
            </a:r>
            <a:endParaRPr lang="zh-CN" altLang="en-US" sz="18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F520217-A5AA-4E7D-9507-FAE6FDE79E10}"/>
              </a:ext>
            </a:extLst>
          </p:cNvPr>
          <p:cNvSpPr/>
          <p:nvPr/>
        </p:nvSpPr>
        <p:spPr>
          <a:xfrm>
            <a:off x="1467902" y="1374154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4</a:t>
            </a:r>
            <a:endParaRPr lang="zh-CN" altLang="en-US" sz="18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33D4DE6-FE73-4F61-A8A7-7FA6B136BDD2}"/>
              </a:ext>
            </a:extLst>
          </p:cNvPr>
          <p:cNvSpPr/>
          <p:nvPr/>
        </p:nvSpPr>
        <p:spPr>
          <a:xfrm>
            <a:off x="3730662" y="1629184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5</a:t>
            </a:r>
            <a:endParaRPr lang="zh-CN" altLang="en-US" sz="18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8746881-A396-4B47-8B2E-672AF067D0F9}"/>
              </a:ext>
            </a:extLst>
          </p:cNvPr>
          <p:cNvSpPr/>
          <p:nvPr/>
        </p:nvSpPr>
        <p:spPr>
          <a:xfrm>
            <a:off x="1257435" y="239722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7</a:t>
            </a:r>
            <a:endParaRPr lang="zh-CN" altLang="en-US" sz="1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514998A-FD52-4334-ADC4-F9BDF3778324}"/>
              </a:ext>
            </a:extLst>
          </p:cNvPr>
          <p:cNvSpPr/>
          <p:nvPr/>
        </p:nvSpPr>
        <p:spPr>
          <a:xfrm>
            <a:off x="1127772" y="290806"/>
            <a:ext cx="1817388" cy="183455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C5DEB12-F55E-48EC-8812-3BDAEE2797BC}"/>
              </a:ext>
            </a:extLst>
          </p:cNvPr>
          <p:cNvSpPr/>
          <p:nvPr/>
        </p:nvSpPr>
        <p:spPr>
          <a:xfrm>
            <a:off x="3346509" y="674165"/>
            <a:ext cx="1584176" cy="1599136"/>
          </a:xfrm>
          <a:prstGeom prst="ellipse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22BE58-655A-4D46-A9CA-A531ADE7738F}"/>
              </a:ext>
            </a:extLst>
          </p:cNvPr>
          <p:cNvCxnSpPr>
            <a:stCxn id="48" idx="4"/>
            <a:endCxn id="45" idx="0"/>
          </p:cNvCxnSpPr>
          <p:nvPr/>
        </p:nvCxnSpPr>
        <p:spPr>
          <a:xfrm>
            <a:off x="2364175" y="1491341"/>
            <a:ext cx="213780" cy="1006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0D09263-FCA1-43B9-A713-857DEA4A5454}"/>
              </a:ext>
            </a:extLst>
          </p:cNvPr>
          <p:cNvCxnSpPr>
            <a:cxnSpLocks/>
            <a:stCxn id="50" idx="7"/>
            <a:endCxn id="46" idx="3"/>
          </p:cNvCxnSpPr>
          <p:nvPr/>
        </p:nvCxnSpPr>
        <p:spPr>
          <a:xfrm flipV="1">
            <a:off x="4048682" y="1302165"/>
            <a:ext cx="207941" cy="381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8974D3-A243-404B-A5A7-566B3A9816CD}"/>
              </a:ext>
            </a:extLst>
          </p:cNvPr>
          <p:cNvCxnSpPr>
            <a:stCxn id="48" idx="1"/>
            <a:endCxn id="47" idx="5"/>
          </p:cNvCxnSpPr>
          <p:nvPr/>
        </p:nvCxnSpPr>
        <p:spPr>
          <a:xfrm flipH="1" flipV="1">
            <a:off x="1890107" y="992185"/>
            <a:ext cx="342340" cy="181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94129E-4EB8-4A70-8706-18524D4DADBE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 flipH="1">
            <a:off x="1654194" y="1046749"/>
            <a:ext cx="104185" cy="327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FF31956-7218-4486-8030-BE46ACF8C10F}"/>
              </a:ext>
            </a:extLst>
          </p:cNvPr>
          <p:cNvCxnSpPr>
            <a:stCxn id="48" idx="3"/>
            <a:endCxn id="49" idx="6"/>
          </p:cNvCxnSpPr>
          <p:nvPr/>
        </p:nvCxnSpPr>
        <p:spPr>
          <a:xfrm flipH="1">
            <a:off x="1840486" y="1436777"/>
            <a:ext cx="391961" cy="123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2C1DCB1-561A-4E97-8AD3-919F86B35BF6}"/>
              </a:ext>
            </a:extLst>
          </p:cNvPr>
          <p:cNvSpPr txBox="1"/>
          <p:nvPr/>
        </p:nvSpPr>
        <p:spPr>
          <a:xfrm>
            <a:off x="2048357" y="607673"/>
            <a:ext cx="79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 0 </a:t>
            </a:r>
            <a:r>
              <a:rPr lang="zh-CN" altLang="en-US" sz="1200" dirty="0"/>
              <a:t>组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4C82CF-5F60-4954-B9A5-42879DFE6748}"/>
              </a:ext>
            </a:extLst>
          </p:cNvPr>
          <p:cNvSpPr txBox="1"/>
          <p:nvPr/>
        </p:nvSpPr>
        <p:spPr>
          <a:xfrm>
            <a:off x="3462283" y="1069582"/>
            <a:ext cx="79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 1 </a:t>
            </a:r>
            <a:r>
              <a:rPr lang="zh-CN" altLang="en-US" sz="1200" dirty="0"/>
              <a:t>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5D0D9CB-2236-416E-A00A-5F9E551CFB84}"/>
              </a:ext>
            </a:extLst>
          </p:cNvPr>
          <p:cNvSpPr/>
          <p:nvPr/>
        </p:nvSpPr>
        <p:spPr>
          <a:xfrm>
            <a:off x="3544370" y="249744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0</a:t>
            </a:r>
            <a:endParaRPr lang="zh-CN" altLang="en-US" sz="18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E5C93B8-2A5D-4786-AD32-F9CD4F13CC5D}"/>
              </a:ext>
            </a:extLst>
          </p:cNvPr>
          <p:cNvSpPr/>
          <p:nvPr/>
        </p:nvSpPr>
        <p:spPr>
          <a:xfrm>
            <a:off x="2391663" y="249744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6BEFEE6-A80A-40CC-BF9E-EC90EFF5D123}"/>
              </a:ext>
            </a:extLst>
          </p:cNvPr>
          <p:cNvSpPr/>
          <p:nvPr/>
        </p:nvSpPr>
        <p:spPr>
          <a:xfrm>
            <a:off x="4202059" y="984145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2</a:t>
            </a:r>
            <a:endParaRPr lang="zh-CN" altLang="en-US" sz="18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83C7D4-AD00-41EA-981C-12444B606698}"/>
              </a:ext>
            </a:extLst>
          </p:cNvPr>
          <p:cNvSpPr/>
          <p:nvPr/>
        </p:nvSpPr>
        <p:spPr>
          <a:xfrm>
            <a:off x="1572087" y="674165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F2EC80D-44D7-4D63-88DB-6492D288E79B}"/>
              </a:ext>
            </a:extLst>
          </p:cNvPr>
          <p:cNvSpPr/>
          <p:nvPr/>
        </p:nvSpPr>
        <p:spPr>
          <a:xfrm>
            <a:off x="2177883" y="1118757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6</a:t>
            </a:r>
            <a:endParaRPr lang="zh-CN" altLang="en-US" sz="18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F520217-A5AA-4E7D-9507-FAE6FDE79E10}"/>
              </a:ext>
            </a:extLst>
          </p:cNvPr>
          <p:cNvSpPr/>
          <p:nvPr/>
        </p:nvSpPr>
        <p:spPr>
          <a:xfrm>
            <a:off x="1467902" y="1374154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4</a:t>
            </a:r>
            <a:endParaRPr lang="zh-CN" altLang="en-US" sz="18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33D4DE6-FE73-4F61-A8A7-7FA6B136BDD2}"/>
              </a:ext>
            </a:extLst>
          </p:cNvPr>
          <p:cNvSpPr/>
          <p:nvPr/>
        </p:nvSpPr>
        <p:spPr>
          <a:xfrm>
            <a:off x="3730662" y="1629184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5</a:t>
            </a:r>
            <a:endParaRPr lang="zh-CN" altLang="en-US" sz="18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8746881-A396-4B47-8B2E-672AF067D0F9}"/>
              </a:ext>
            </a:extLst>
          </p:cNvPr>
          <p:cNvSpPr/>
          <p:nvPr/>
        </p:nvSpPr>
        <p:spPr>
          <a:xfrm>
            <a:off x="1257435" y="2397226"/>
            <a:ext cx="372584" cy="37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7</a:t>
            </a:r>
            <a:endParaRPr lang="zh-CN" altLang="en-US" sz="1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514998A-FD52-4334-ADC4-F9BDF3778324}"/>
              </a:ext>
            </a:extLst>
          </p:cNvPr>
          <p:cNvSpPr/>
          <p:nvPr/>
        </p:nvSpPr>
        <p:spPr>
          <a:xfrm>
            <a:off x="1127772" y="290806"/>
            <a:ext cx="1817388" cy="183455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C5DEB12-F55E-48EC-8812-3BDAEE2797BC}"/>
              </a:ext>
            </a:extLst>
          </p:cNvPr>
          <p:cNvSpPr/>
          <p:nvPr/>
        </p:nvSpPr>
        <p:spPr>
          <a:xfrm>
            <a:off x="3346509" y="674165"/>
            <a:ext cx="1584176" cy="1599136"/>
          </a:xfrm>
          <a:prstGeom prst="ellipse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22BE58-655A-4D46-A9CA-A531ADE7738F}"/>
              </a:ext>
            </a:extLst>
          </p:cNvPr>
          <p:cNvCxnSpPr>
            <a:stCxn id="48" idx="4"/>
            <a:endCxn id="45" idx="0"/>
          </p:cNvCxnSpPr>
          <p:nvPr/>
        </p:nvCxnSpPr>
        <p:spPr>
          <a:xfrm>
            <a:off x="2364175" y="1491341"/>
            <a:ext cx="213780" cy="1006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0D09263-FCA1-43B9-A713-857DEA4A5454}"/>
              </a:ext>
            </a:extLst>
          </p:cNvPr>
          <p:cNvCxnSpPr>
            <a:cxnSpLocks/>
            <a:stCxn id="50" idx="7"/>
            <a:endCxn id="46" idx="3"/>
          </p:cNvCxnSpPr>
          <p:nvPr/>
        </p:nvCxnSpPr>
        <p:spPr>
          <a:xfrm flipV="1">
            <a:off x="4048682" y="1302165"/>
            <a:ext cx="207941" cy="381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8974D3-A243-404B-A5A7-566B3A9816CD}"/>
              </a:ext>
            </a:extLst>
          </p:cNvPr>
          <p:cNvCxnSpPr>
            <a:stCxn id="48" idx="1"/>
            <a:endCxn id="47" idx="5"/>
          </p:cNvCxnSpPr>
          <p:nvPr/>
        </p:nvCxnSpPr>
        <p:spPr>
          <a:xfrm flipH="1" flipV="1">
            <a:off x="1890107" y="992185"/>
            <a:ext cx="342340" cy="181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94129E-4EB8-4A70-8706-18524D4DADBE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 flipH="1">
            <a:off x="1654194" y="1046749"/>
            <a:ext cx="104185" cy="327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2C1DCB1-561A-4E97-8AD3-919F86B35BF6}"/>
              </a:ext>
            </a:extLst>
          </p:cNvPr>
          <p:cNvSpPr txBox="1"/>
          <p:nvPr/>
        </p:nvSpPr>
        <p:spPr>
          <a:xfrm>
            <a:off x="2048357" y="607673"/>
            <a:ext cx="79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 0 </a:t>
            </a:r>
            <a:r>
              <a:rPr lang="zh-CN" altLang="en-US" sz="1200" dirty="0"/>
              <a:t>组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4C82CF-5F60-4954-B9A5-42879DFE6748}"/>
              </a:ext>
            </a:extLst>
          </p:cNvPr>
          <p:cNvSpPr txBox="1"/>
          <p:nvPr/>
        </p:nvSpPr>
        <p:spPr>
          <a:xfrm>
            <a:off x="3462283" y="1069582"/>
            <a:ext cx="79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 1 </a:t>
            </a:r>
            <a:r>
              <a:rPr lang="zh-CN" altLang="en-US" sz="1200" dirty="0"/>
              <a:t>组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D2F96B5-C56B-4DED-B9CA-B437CE084283}"/>
              </a:ext>
            </a:extLst>
          </p:cNvPr>
          <p:cNvCxnSpPr>
            <a:stCxn id="49" idx="6"/>
            <a:endCxn id="48" idx="3"/>
          </p:cNvCxnSpPr>
          <p:nvPr/>
        </p:nvCxnSpPr>
        <p:spPr>
          <a:xfrm flipV="1">
            <a:off x="1840486" y="1436777"/>
            <a:ext cx="391961" cy="123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5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</Words>
  <Application>Microsoft Office PowerPoint</Application>
  <PresentationFormat>自定义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岳</cp:lastModifiedBy>
  <cp:revision>10</cp:revision>
  <dcterms:created xsi:type="dcterms:W3CDTF">2019-09-17T11:11:20Z</dcterms:created>
  <dcterms:modified xsi:type="dcterms:W3CDTF">2019-09-24T06:34:03Z</dcterms:modified>
</cp:coreProperties>
</file>