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80ED-B53C-4CBA-B819-02379116ED9E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21C9-491B-48A3-BAE5-644DD6E8A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5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577088" y="1337056"/>
            <a:ext cx="3511296" cy="38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088384" y="1337056"/>
            <a:ext cx="1028192" cy="381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大括号 2"/>
          <p:cNvSpPr/>
          <p:nvPr/>
        </p:nvSpPr>
        <p:spPr>
          <a:xfrm rot="16200000">
            <a:off x="2747803" y="-1084551"/>
            <a:ext cx="198059" cy="4539489"/>
          </a:xfrm>
          <a:prstGeom prst="rightBrace">
            <a:avLst>
              <a:gd name="adj1" fmla="val 12500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大括号 26"/>
          <p:cNvSpPr/>
          <p:nvPr/>
        </p:nvSpPr>
        <p:spPr>
          <a:xfrm rot="5400000">
            <a:off x="2259584" y="121686"/>
            <a:ext cx="146304" cy="3511296"/>
          </a:xfrm>
          <a:prstGeom prst="rightBrace">
            <a:avLst>
              <a:gd name="adj1" fmla="val 12500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05152" y="673602"/>
            <a:ext cx="169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(d, target)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23264" y="2055270"/>
            <a:ext cx="2113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 - 1, target - k)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98392" y="2055270"/>
            <a:ext cx="1408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&lt;= k &lt;= f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右大括号 30"/>
          <p:cNvSpPr/>
          <p:nvPr/>
        </p:nvSpPr>
        <p:spPr>
          <a:xfrm rot="5400000">
            <a:off x="4529328" y="1363238"/>
            <a:ext cx="146304" cy="1028191"/>
          </a:xfrm>
          <a:prstGeom prst="rightBrace">
            <a:avLst>
              <a:gd name="adj1" fmla="val 12500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0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</TotalTime>
  <Words>19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Courier New</vt:lpstr>
      <vt:lpstr>Office 主题​​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31</cp:revision>
  <dcterms:created xsi:type="dcterms:W3CDTF">2019-07-14T14:26:47Z</dcterms:created>
  <dcterms:modified xsi:type="dcterms:W3CDTF">2019-08-13T13:01:53Z</dcterms:modified>
</cp:coreProperties>
</file>