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60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0288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190752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601216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011680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422144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832608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243072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653536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8496" y="1129792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496" y="2099056"/>
            <a:ext cx="62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701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0288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190752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601216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011680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422144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832608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243072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653536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8496" y="1129792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496" y="2099056"/>
            <a:ext cx="62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4907280" y="8249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4907280" y="123545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07280" y="16459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i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4907280" y="205817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4907280" y="2466848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u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718304" y="561596"/>
            <a:ext cx="78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/>
              <a:t>HashTable</a:t>
            </a:r>
            <a:endParaRPr lang="zh-CN" altLang="en-US" sz="1100" dirty="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869944" y="1540256"/>
            <a:ext cx="2032" cy="65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78256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2010664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</a:t>
            </a:r>
            <a:endParaRPr lang="zh-CN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2421128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3242056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977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0288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190752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601216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011680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422144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832608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243072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653536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8496" y="1129792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496" y="2099056"/>
            <a:ext cx="62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4907280" y="8249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4907280" y="123545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4907280" y="16459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i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4907280" y="205817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4907280" y="2466848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u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718304" y="561596"/>
            <a:ext cx="78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/>
              <a:t>HashTable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778256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2010664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</a:t>
            </a:r>
            <a:endParaRPr lang="zh-CN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2421128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3242056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994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58496" y="2099056"/>
            <a:ext cx="62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778256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2010664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</a:t>
            </a:r>
            <a:endParaRPr lang="zh-CN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2421128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3242056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249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72744" y="2194560"/>
            <a:ext cx="62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1600200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2010664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</a:t>
            </a:r>
            <a:endParaRPr lang="zh-CN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2421128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2831592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948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0288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190752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601216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011680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422144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832608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243072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653536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8496" y="1129792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496" y="2099056"/>
            <a:ext cx="62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4907280" y="8249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4907280" y="123545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4907280" y="16459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i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4907280" y="205817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4907280" y="2466848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u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718304" y="561596"/>
            <a:ext cx="78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/>
              <a:t>HashTable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512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0288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190752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601216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011680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422144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832608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243072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653536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8496" y="1129792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496" y="2099056"/>
            <a:ext cx="62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4907280" y="8249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4907280" y="123545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4907280" y="16459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i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4907280" y="205817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4907280" y="2466848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u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718304" y="561596"/>
            <a:ext cx="78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/>
              <a:t>HashTable</a:t>
            </a:r>
            <a:endParaRPr lang="zh-CN" altLang="en-US" sz="1100" dirty="0"/>
          </a:p>
        </p:txBody>
      </p:sp>
      <p:cxnSp>
        <p:nvCxnSpPr>
          <p:cNvPr id="3" name="直接箭头连接符 2"/>
          <p:cNvCxnSpPr>
            <a:stCxn id="4" idx="2"/>
          </p:cNvCxnSpPr>
          <p:nvPr/>
        </p:nvCxnSpPr>
        <p:spPr>
          <a:xfrm flipH="1">
            <a:off x="983488" y="1540256"/>
            <a:ext cx="2032" cy="65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78256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961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0288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190752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601216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011680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422144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832608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243072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653536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8496" y="1129792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496" y="2099056"/>
            <a:ext cx="62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4907280" y="8249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4907280" y="123545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07280" y="16459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i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4907280" y="205817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4907280" y="2466848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u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718304" y="561596"/>
            <a:ext cx="78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/>
              <a:t>HashTable</a:t>
            </a:r>
            <a:endParaRPr lang="zh-CN" altLang="en-US" sz="1100" dirty="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1398016" y="1540256"/>
            <a:ext cx="2032" cy="65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78256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265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0288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190752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601216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011680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422144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832608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243072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653536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8496" y="1129792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496" y="2099056"/>
            <a:ext cx="62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4907280" y="8249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4907280" y="1234563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07280" y="16459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i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4907280" y="205817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4907280" y="2466848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u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718304" y="561596"/>
            <a:ext cx="78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/>
              <a:t>HashTable</a:t>
            </a:r>
            <a:endParaRPr lang="zh-CN" altLang="en-US" sz="1100" dirty="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1809496" y="1540256"/>
            <a:ext cx="2032" cy="65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78256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172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0288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190752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601216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011680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422144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832608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243072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653536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8496" y="1129792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496" y="2099056"/>
            <a:ext cx="62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4907280" y="8249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4907280" y="123545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4907280" y="16459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i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4907280" y="205817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4907280" y="2466848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u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718304" y="561596"/>
            <a:ext cx="78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/>
              <a:t>HashTable</a:t>
            </a:r>
            <a:endParaRPr lang="zh-CN" altLang="en-US" sz="1100" dirty="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215896" y="1540256"/>
            <a:ext cx="2032" cy="65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78256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2010664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061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0288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190752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601216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011680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422144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832608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243072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653536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8496" y="1129792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496" y="2099056"/>
            <a:ext cx="62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4907280" y="8249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4907280" y="123545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4907280" y="16459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i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4907280" y="205817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4907280" y="2466848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u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718304" y="561596"/>
            <a:ext cx="78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/>
              <a:t>HashTable</a:t>
            </a:r>
            <a:endParaRPr lang="zh-CN" altLang="en-US" sz="1100" dirty="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630424" y="1540256"/>
            <a:ext cx="2032" cy="65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78256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2010664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</a:t>
            </a:r>
            <a:endParaRPr lang="zh-CN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2421128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157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0288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190752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601216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011680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422144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832608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243072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653536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8496" y="1129792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496" y="2099056"/>
            <a:ext cx="62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4907280" y="8249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4907280" y="123545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4907280" y="16459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i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4907280" y="205817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o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07280" y="2466848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u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718304" y="561596"/>
            <a:ext cx="78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/>
              <a:t>HashTable</a:t>
            </a:r>
            <a:endParaRPr lang="zh-CN" altLang="en-US" sz="1100" dirty="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033776" y="1540256"/>
            <a:ext cx="2032" cy="65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78256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2010664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</a:t>
            </a:r>
            <a:endParaRPr lang="zh-CN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2421128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413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0288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190752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601216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011680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422144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832608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243072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3653536" y="11297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8496" y="1129792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496" y="2099056"/>
            <a:ext cx="62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4907280" y="82499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4907280" y="123545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4907280" y="164592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i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4907280" y="205817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4907280" y="2466848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u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718304" y="561596"/>
            <a:ext cx="78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/>
              <a:t>HashTable</a:t>
            </a:r>
            <a:endParaRPr lang="zh-CN" altLang="en-US" sz="1100" dirty="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447288" y="1540256"/>
            <a:ext cx="2032" cy="65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78256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l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2010664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</a:t>
            </a:r>
            <a:endParaRPr lang="zh-CN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2421128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3242056" y="21945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573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227</Words>
  <Application>Microsoft Office PowerPoint</Application>
  <PresentationFormat>自定义</PresentationFormat>
  <Paragraphs>203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2</cp:revision>
  <dcterms:created xsi:type="dcterms:W3CDTF">2019-07-14T14:26:47Z</dcterms:created>
  <dcterms:modified xsi:type="dcterms:W3CDTF">2019-07-14T14:39:53Z</dcterms:modified>
</cp:coreProperties>
</file>