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701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878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361440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361440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77190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77190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182368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211576" y="247904"/>
            <a:ext cx="203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2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878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361440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361440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77190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77190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182368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1485392" y="880871"/>
            <a:ext cx="150368" cy="1243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6416" y="113657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K = 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682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878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361440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361440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77190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77190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182368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1485392" y="880871"/>
            <a:ext cx="150368" cy="1243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6416" y="113657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K = 3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12592" y="1823518"/>
            <a:ext cx="17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6"/>
                </a:solidFill>
              </a:rPr>
              <a:t>return True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291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1" name="左大括号 10"/>
          <p:cNvSpPr/>
          <p:nvPr/>
        </p:nvSpPr>
        <p:spPr>
          <a:xfrm rot="16200000">
            <a:off x="1290320" y="688848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1184" y="1215136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099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964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endCxn id="4" idx="0"/>
          </p:cNvCxnSpPr>
          <p:nvPr/>
        </p:nvCxnSpPr>
        <p:spPr>
          <a:xfrm>
            <a:off x="747776" y="300736"/>
            <a:ext cx="2032" cy="2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4992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765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59256" y="300736"/>
            <a:ext cx="2032" cy="2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4992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824992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41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569720" y="300736"/>
            <a:ext cx="2032" cy="2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4992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824992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235456" y="164074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71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80184" y="300736"/>
            <a:ext cx="2032" cy="2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4992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824992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235456" y="164074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235456" y="205120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02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 rot="16200000">
            <a:off x="1290320" y="688848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1184" y="1215136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753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88616" y="300736"/>
            <a:ext cx="2032" cy="23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4992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824992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235456" y="164074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235456" y="205120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645920" y="164074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938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824992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824992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235456" y="164074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235456" y="205120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645920" y="164074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1371600" y="885829"/>
            <a:ext cx="150368" cy="1243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82624" y="114153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K = 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35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K=3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824992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824992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235456" y="164074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235456" y="205120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645920" y="164074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1371600" y="885829"/>
            <a:ext cx="150368" cy="1243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82624" y="114153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K = 3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212592" y="1823518"/>
            <a:ext cx="17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return False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7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691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cxnSp>
        <p:nvCxnSpPr>
          <p:cNvPr id="14" name="直接箭头连接符 13"/>
          <p:cNvCxnSpPr>
            <a:endCxn id="4" idx="0"/>
          </p:cNvCxnSpPr>
          <p:nvPr/>
        </p:nvCxnSpPr>
        <p:spPr>
          <a:xfrm flipH="1">
            <a:off x="749808" y="247904"/>
            <a:ext cx="203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2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878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159256" y="247904"/>
            <a:ext cx="203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9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878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361440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566672" y="247904"/>
            <a:ext cx="203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7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878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361440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361440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980184" y="247904"/>
            <a:ext cx="203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7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878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361440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361440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77190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388616" y="247904"/>
            <a:ext cx="203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457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5504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65504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75968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2186432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96896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007360" y="54051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344416" y="5405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K = 3</a:t>
            </a:r>
            <a:endParaRPr lang="zh-CN" altLang="en-US" sz="2000" dirty="0"/>
          </a:p>
        </p:txBody>
      </p:sp>
      <p:sp>
        <p:nvSpPr>
          <p:cNvPr id="3" name="左大括号 2"/>
          <p:cNvSpPr/>
          <p:nvPr/>
        </p:nvSpPr>
        <p:spPr>
          <a:xfrm>
            <a:off x="674624" y="1643887"/>
            <a:ext cx="150368" cy="820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368" y="1915852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 = 2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93878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3878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361440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361440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1771904" y="1643887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771904" y="2054351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799080" y="247904"/>
            <a:ext cx="203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5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321</Words>
  <Application>Microsoft Office PowerPoint</Application>
  <PresentationFormat>自定义</PresentationFormat>
  <Paragraphs>249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4</cp:revision>
  <dcterms:created xsi:type="dcterms:W3CDTF">2019-07-14T14:26:47Z</dcterms:created>
  <dcterms:modified xsi:type="dcterms:W3CDTF">2019-07-14T14:56:48Z</dcterms:modified>
</cp:coreProperties>
</file>