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363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78409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94560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05024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15488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2595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83641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75488" y="51231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hours: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038600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57784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1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633216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57784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7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17672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57784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6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807208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57784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4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807208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6636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3-0 = 3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398776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66368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4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3-0 = 3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398776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963168" y="852948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4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ans = 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363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78409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94560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05024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15488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2595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83641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373632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1784096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194560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605024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15488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425952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836416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4" idx="2"/>
            <a:endCxn id="11" idx="0"/>
          </p:cNvCxnSpPr>
          <p:nvPr/>
        </p:nvCxnSpPr>
        <p:spPr>
          <a:xfrm>
            <a:off x="1578864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2" idx="0"/>
          </p:cNvCxnSpPr>
          <p:nvPr/>
        </p:nvCxnSpPr>
        <p:spPr>
          <a:xfrm>
            <a:off x="1989328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409952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12288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26816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37280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047744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9872" y="137591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score: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31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363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78409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94560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05024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15488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25952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836416" y="4917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373632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1784096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194560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605024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15488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425952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836416" y="135534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4" idx="2"/>
            <a:endCxn id="11" idx="0"/>
          </p:cNvCxnSpPr>
          <p:nvPr/>
        </p:nvCxnSpPr>
        <p:spPr>
          <a:xfrm>
            <a:off x="1578864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2" idx="0"/>
          </p:cNvCxnSpPr>
          <p:nvPr/>
        </p:nvCxnSpPr>
        <p:spPr>
          <a:xfrm>
            <a:off x="1989328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409952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12288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26816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37280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047744" y="902208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578864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989328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409952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810256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20720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629152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041648" y="1733296"/>
            <a:ext cx="0" cy="4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0"/>
            <a:endCxn id="11" idx="2"/>
          </p:cNvCxnSpPr>
          <p:nvPr/>
        </p:nvCxnSpPr>
        <p:spPr>
          <a:xfrm flipV="1">
            <a:off x="1168400" y="176580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583944" y="176580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987296" y="177596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404871" y="176580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815334" y="176580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227829" y="176580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637280" y="1760728"/>
            <a:ext cx="410464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7216" y="2206998"/>
            <a:ext cx="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77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81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400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cxnSp>
        <p:nvCxnSpPr>
          <p:cNvPr id="4" name="直接箭头连接符 3"/>
          <p:cNvCxnSpPr>
            <a:endCxn id="55" idx="0"/>
          </p:cNvCxnSpPr>
          <p:nvPr/>
        </p:nvCxnSpPr>
        <p:spPr>
          <a:xfrm>
            <a:off x="1166368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7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217672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1600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72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30168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178409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06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178409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1056" y="483616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88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37363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78409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194560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05024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1548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425952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836416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63168" y="218643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352" y="483616"/>
            <a:ext cx="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stack:</a:t>
            </a:r>
            <a:endParaRPr lang="zh-CN" altLang="en-US" sz="1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" y="2206998"/>
            <a:ext cx="9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presum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137363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178409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194560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2605024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01548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3425952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3836416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63168" y="16967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272288" y="1711436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index:</a:t>
            </a:r>
            <a:endParaRPr lang="zh-CN" altLang="en-US" sz="1800" dirty="0"/>
          </a:p>
        </p:txBody>
      </p:sp>
      <p:sp>
        <p:nvSpPr>
          <p:cNvPr id="24" name="矩形 23"/>
          <p:cNvSpPr/>
          <p:nvPr/>
        </p:nvSpPr>
        <p:spPr>
          <a:xfrm>
            <a:off x="96113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373632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1784096" y="46305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57472" y="483616"/>
            <a:ext cx="16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7-6 = 1</a:t>
            </a:r>
            <a:endParaRPr lang="zh-CN" altLang="en-US" sz="18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038600" y="1434592"/>
            <a:ext cx="2032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3" idx="2"/>
          </p:cNvCxnSpPr>
          <p:nvPr/>
        </p:nvCxnSpPr>
        <p:spPr>
          <a:xfrm flipV="1">
            <a:off x="1988312" y="873514"/>
            <a:ext cx="1016" cy="3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468</Words>
  <Application>Microsoft Office PowerPoint</Application>
  <PresentationFormat>自定义</PresentationFormat>
  <Paragraphs>344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7</cp:revision>
  <dcterms:created xsi:type="dcterms:W3CDTF">2019-07-14T14:26:47Z</dcterms:created>
  <dcterms:modified xsi:type="dcterms:W3CDTF">2019-07-14T15:19:49Z</dcterms:modified>
</cp:coreProperties>
</file>