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5759450" cy="3240088"/>
  <p:notesSz cx="6858000" cy="9144000"/>
  <p:defaultTextStyle>
    <a:defPPr>
      <a:defRPr lang="zh-CN"/>
    </a:defPPr>
    <a:lvl1pPr marL="0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1pPr>
    <a:lvl2pPr marL="215981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2pPr>
    <a:lvl3pPr marL="431963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3pPr>
    <a:lvl4pPr marL="647944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4pPr>
    <a:lvl5pPr marL="863925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5pPr>
    <a:lvl6pPr marL="1079906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6pPr>
    <a:lvl7pPr marL="1295888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7pPr>
    <a:lvl8pPr marL="1511869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8pPr>
    <a:lvl9pPr marL="1727850" algn="l" defTabSz="431963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4660"/>
  </p:normalViewPr>
  <p:slideViewPr>
    <p:cSldViewPr snapToGrid="0">
      <p:cViewPr varScale="1">
        <p:scale>
          <a:sx n="235" d="100"/>
          <a:sy n="235" d="100"/>
        </p:scale>
        <p:origin x="60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780ED-B53C-4CBA-B819-02379116ED9E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C21C9-491B-48A3-BAE5-644DD6E8AF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659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530264"/>
            <a:ext cx="4319588" cy="1128031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1701796"/>
            <a:ext cx="4319588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389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423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72505"/>
            <a:ext cx="1241881" cy="27458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72505"/>
            <a:ext cx="3653651" cy="27458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65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03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807773"/>
            <a:ext cx="4967526" cy="1347786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2168309"/>
            <a:ext cx="4967526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80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862523"/>
            <a:ext cx="2447766" cy="205580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862523"/>
            <a:ext cx="2447766" cy="205580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04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172505"/>
            <a:ext cx="4967526" cy="62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794272"/>
            <a:ext cx="2436517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183532"/>
            <a:ext cx="2436517" cy="174079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794272"/>
            <a:ext cx="244851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183532"/>
            <a:ext cx="2448516" cy="174079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45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04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01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466513"/>
            <a:ext cx="2915722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553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466513"/>
            <a:ext cx="2915722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8033E-6643-441B-A306-07C15B79F5A8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391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172505"/>
            <a:ext cx="4967526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862523"/>
            <a:ext cx="4967526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8033E-6643-441B-A306-07C15B79F5A8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3003082"/>
            <a:ext cx="1943814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50853-FA32-461D-B43A-545CA906E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29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74192" y="190195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774192" y="1491488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1339088" y="1897888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339088" y="1487424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1903984" y="1487424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1903984" y="1893824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4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2468880" y="148336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5</a:t>
            </a:r>
            <a:endParaRPr lang="zh-CN" altLang="en-US" sz="2000" dirty="0"/>
          </a:p>
        </p:txBody>
      </p:sp>
      <p:sp>
        <p:nvSpPr>
          <p:cNvPr id="47" name="文本框 46"/>
          <p:cNvSpPr txBox="1"/>
          <p:nvPr/>
        </p:nvSpPr>
        <p:spPr>
          <a:xfrm>
            <a:off x="270256" y="508492"/>
            <a:ext cx="115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dominoes:</a:t>
            </a:r>
            <a:endParaRPr lang="zh-CN" altLang="en-US" sz="1800" dirty="0"/>
          </a:p>
        </p:txBody>
      </p:sp>
      <p:sp>
        <p:nvSpPr>
          <p:cNvPr id="11" name="矩形 10"/>
          <p:cNvSpPr/>
          <p:nvPr/>
        </p:nvSpPr>
        <p:spPr>
          <a:xfrm>
            <a:off x="2468880" y="1893824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6</a:t>
            </a:r>
            <a:endParaRPr lang="zh-CN" altLang="en-US" sz="2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885184" y="508492"/>
            <a:ext cx="115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dict: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24501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3885184" y="508492"/>
            <a:ext cx="115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dict:</a:t>
            </a:r>
            <a:endParaRPr lang="zh-CN" altLang="en-US" sz="1800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3499104" y="1723136"/>
            <a:ext cx="386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885184" y="981948"/>
            <a:ext cx="115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(1, 2): 2</a:t>
            </a:r>
          </a:p>
          <a:p>
            <a:r>
              <a:rPr lang="en-US" altLang="zh-CN" sz="1800" dirty="0" smtClean="0"/>
              <a:t>(3, 4): 1</a:t>
            </a:r>
          </a:p>
          <a:p>
            <a:r>
              <a:rPr lang="en-US" altLang="zh-CN" sz="1800" dirty="0" smtClean="0"/>
              <a:t>(5, 6): 1</a:t>
            </a:r>
            <a:endParaRPr lang="zh-CN" altLang="en-US" sz="1800" dirty="0"/>
          </a:p>
        </p:txBody>
      </p:sp>
      <p:sp>
        <p:nvSpPr>
          <p:cNvPr id="6" name="文本框 5"/>
          <p:cNvSpPr txBox="1"/>
          <p:nvPr/>
        </p:nvSpPr>
        <p:spPr>
          <a:xfrm>
            <a:off x="1127760" y="1122156"/>
            <a:ext cx="115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ans = 1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56833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3885184" y="508492"/>
            <a:ext cx="115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dict:</a:t>
            </a:r>
            <a:endParaRPr lang="zh-CN" altLang="en-US" sz="18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885184" y="981948"/>
            <a:ext cx="115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(1, 2): 2</a:t>
            </a:r>
          </a:p>
          <a:p>
            <a:r>
              <a:rPr lang="en-US" altLang="zh-CN" sz="1800" dirty="0" smtClean="0"/>
              <a:t>(3, 4): 1</a:t>
            </a:r>
          </a:p>
          <a:p>
            <a:r>
              <a:rPr lang="en-US" altLang="zh-CN" sz="1800" dirty="0" smtClean="0"/>
              <a:t>(5, 6): 1</a:t>
            </a:r>
            <a:endParaRPr lang="zh-CN" altLang="en-US" sz="1800" dirty="0"/>
          </a:p>
        </p:txBody>
      </p:sp>
      <p:sp>
        <p:nvSpPr>
          <p:cNvPr id="6" name="文本框 5"/>
          <p:cNvSpPr txBox="1"/>
          <p:nvPr/>
        </p:nvSpPr>
        <p:spPr>
          <a:xfrm>
            <a:off x="1127760" y="1122156"/>
            <a:ext cx="115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ans = </a:t>
            </a:r>
            <a:r>
              <a:rPr lang="en-US" altLang="zh-CN" sz="1800" dirty="0" smtClean="0">
                <a:solidFill>
                  <a:schemeClr val="accent6"/>
                </a:solidFill>
              </a:rPr>
              <a:t>1</a:t>
            </a:r>
            <a:endParaRPr lang="zh-CN" altLang="en-US" sz="1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315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74192" y="190195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774192" y="1491488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1339088" y="1897888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339088" y="1487424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1903984" y="1487424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1903984" y="1893824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4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2468880" y="148336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5</a:t>
            </a:r>
            <a:endParaRPr lang="zh-CN" altLang="en-US" sz="2000" dirty="0"/>
          </a:p>
        </p:txBody>
      </p:sp>
      <p:sp>
        <p:nvSpPr>
          <p:cNvPr id="47" name="文本框 46"/>
          <p:cNvSpPr txBox="1"/>
          <p:nvPr/>
        </p:nvSpPr>
        <p:spPr>
          <a:xfrm>
            <a:off x="270256" y="508492"/>
            <a:ext cx="115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dominoes:</a:t>
            </a:r>
            <a:endParaRPr lang="zh-CN" altLang="en-US" sz="1800" dirty="0"/>
          </a:p>
        </p:txBody>
      </p:sp>
      <p:sp>
        <p:nvSpPr>
          <p:cNvPr id="11" name="矩形 10"/>
          <p:cNvSpPr/>
          <p:nvPr/>
        </p:nvSpPr>
        <p:spPr>
          <a:xfrm>
            <a:off x="2468880" y="1893824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6</a:t>
            </a:r>
            <a:endParaRPr lang="zh-CN" altLang="en-US" sz="2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885184" y="508492"/>
            <a:ext cx="115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dict:</a:t>
            </a:r>
            <a:endParaRPr lang="zh-CN" altLang="en-US" sz="1800" dirty="0"/>
          </a:p>
        </p:txBody>
      </p:sp>
      <p:cxnSp>
        <p:nvCxnSpPr>
          <p:cNvPr id="3" name="直接箭头连接符 2"/>
          <p:cNvCxnSpPr>
            <a:endCxn id="5" idx="0"/>
          </p:cNvCxnSpPr>
          <p:nvPr/>
        </p:nvCxnSpPr>
        <p:spPr>
          <a:xfrm>
            <a:off x="979424" y="1211072"/>
            <a:ext cx="0" cy="28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885184" y="981948"/>
            <a:ext cx="115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(1, 2): </a:t>
            </a:r>
            <a:r>
              <a:rPr lang="en-US" altLang="zh-CN" sz="1800" dirty="0" smtClean="0">
                <a:solidFill>
                  <a:srgbClr val="FF0000"/>
                </a:solidFill>
              </a:rPr>
              <a:t>1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987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74192" y="190195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774192" y="1491488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1339088" y="1897888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339088" y="1487424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1903984" y="1487424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1903984" y="1893824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4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2468880" y="148336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5</a:t>
            </a:r>
            <a:endParaRPr lang="zh-CN" altLang="en-US" sz="2000" dirty="0"/>
          </a:p>
        </p:txBody>
      </p:sp>
      <p:sp>
        <p:nvSpPr>
          <p:cNvPr id="47" name="文本框 46"/>
          <p:cNvSpPr txBox="1"/>
          <p:nvPr/>
        </p:nvSpPr>
        <p:spPr>
          <a:xfrm>
            <a:off x="270256" y="508492"/>
            <a:ext cx="115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dominoes:</a:t>
            </a:r>
            <a:endParaRPr lang="zh-CN" altLang="en-US" sz="1800" dirty="0"/>
          </a:p>
        </p:txBody>
      </p:sp>
      <p:sp>
        <p:nvSpPr>
          <p:cNvPr id="11" name="矩形 10"/>
          <p:cNvSpPr/>
          <p:nvPr/>
        </p:nvSpPr>
        <p:spPr>
          <a:xfrm>
            <a:off x="2468880" y="1893824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6</a:t>
            </a:r>
            <a:endParaRPr lang="zh-CN" altLang="en-US" sz="2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885184" y="508492"/>
            <a:ext cx="115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dict:</a:t>
            </a:r>
            <a:endParaRPr lang="zh-CN" altLang="en-US" sz="1800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1540256" y="1202944"/>
            <a:ext cx="0" cy="28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885184" y="981948"/>
            <a:ext cx="115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(1, 2): 1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27786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74192" y="190195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774192" y="1491488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1339088" y="1897888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FF0000"/>
                </a:solidFill>
              </a:rPr>
              <a:t>2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39088" y="1487424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FF0000"/>
                </a:solidFill>
              </a:rPr>
              <a:t>1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03984" y="1487424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1903984" y="1893824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4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2468880" y="148336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5</a:t>
            </a:r>
            <a:endParaRPr lang="zh-CN" altLang="en-US" sz="2000" dirty="0"/>
          </a:p>
        </p:txBody>
      </p:sp>
      <p:sp>
        <p:nvSpPr>
          <p:cNvPr id="47" name="文本框 46"/>
          <p:cNvSpPr txBox="1"/>
          <p:nvPr/>
        </p:nvSpPr>
        <p:spPr>
          <a:xfrm>
            <a:off x="270256" y="508492"/>
            <a:ext cx="115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dominoes:</a:t>
            </a:r>
            <a:endParaRPr lang="zh-CN" altLang="en-US" sz="1800" dirty="0"/>
          </a:p>
        </p:txBody>
      </p:sp>
      <p:sp>
        <p:nvSpPr>
          <p:cNvPr id="11" name="矩形 10"/>
          <p:cNvSpPr/>
          <p:nvPr/>
        </p:nvSpPr>
        <p:spPr>
          <a:xfrm>
            <a:off x="2468880" y="1893824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6</a:t>
            </a:r>
            <a:endParaRPr lang="zh-CN" altLang="en-US" sz="2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885184" y="508492"/>
            <a:ext cx="115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dict:</a:t>
            </a:r>
            <a:endParaRPr lang="zh-CN" altLang="en-US" sz="1800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1540256" y="1202944"/>
            <a:ext cx="0" cy="28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885184" y="981948"/>
            <a:ext cx="115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(1, 2): </a:t>
            </a:r>
            <a:r>
              <a:rPr lang="en-US" altLang="zh-CN" sz="1800" dirty="0" smtClean="0">
                <a:solidFill>
                  <a:srgbClr val="FF0000"/>
                </a:solidFill>
              </a:rPr>
              <a:t>2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205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74192" y="190195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774192" y="1491488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1339088" y="1897888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339088" y="1487424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1903984" y="1487424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1903984" y="1893824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4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2468880" y="148336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5</a:t>
            </a:r>
            <a:endParaRPr lang="zh-CN" altLang="en-US" sz="2000" dirty="0"/>
          </a:p>
        </p:txBody>
      </p:sp>
      <p:sp>
        <p:nvSpPr>
          <p:cNvPr id="47" name="文本框 46"/>
          <p:cNvSpPr txBox="1"/>
          <p:nvPr/>
        </p:nvSpPr>
        <p:spPr>
          <a:xfrm>
            <a:off x="270256" y="508492"/>
            <a:ext cx="115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dominoes:</a:t>
            </a:r>
            <a:endParaRPr lang="zh-CN" altLang="en-US" sz="1800" dirty="0"/>
          </a:p>
        </p:txBody>
      </p:sp>
      <p:sp>
        <p:nvSpPr>
          <p:cNvPr id="11" name="矩形 10"/>
          <p:cNvSpPr/>
          <p:nvPr/>
        </p:nvSpPr>
        <p:spPr>
          <a:xfrm>
            <a:off x="2468880" y="1893824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6</a:t>
            </a:r>
            <a:endParaRPr lang="zh-CN" altLang="en-US" sz="2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885184" y="508492"/>
            <a:ext cx="115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dict:</a:t>
            </a:r>
            <a:endParaRPr lang="zh-CN" altLang="en-US" sz="1800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2113280" y="1202944"/>
            <a:ext cx="0" cy="28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885184" y="981948"/>
            <a:ext cx="115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(1, 2): 2</a:t>
            </a:r>
          </a:p>
          <a:p>
            <a:r>
              <a:rPr lang="en-US" altLang="zh-CN" sz="1800" dirty="0" smtClean="0"/>
              <a:t>(3, 4): </a:t>
            </a:r>
            <a:r>
              <a:rPr lang="en-US" altLang="zh-CN" sz="1800" dirty="0" smtClean="0">
                <a:solidFill>
                  <a:srgbClr val="FF0000"/>
                </a:solidFill>
              </a:rPr>
              <a:t>1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74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74192" y="1901952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774192" y="1491488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1339088" y="1897888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339088" y="1487424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1903984" y="1487424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1903984" y="1893824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4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2468880" y="1483360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5</a:t>
            </a:r>
            <a:endParaRPr lang="zh-CN" altLang="en-US" sz="2000" dirty="0"/>
          </a:p>
        </p:txBody>
      </p:sp>
      <p:sp>
        <p:nvSpPr>
          <p:cNvPr id="47" name="文本框 46"/>
          <p:cNvSpPr txBox="1"/>
          <p:nvPr/>
        </p:nvSpPr>
        <p:spPr>
          <a:xfrm>
            <a:off x="270256" y="508492"/>
            <a:ext cx="115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dominoes:</a:t>
            </a:r>
            <a:endParaRPr lang="zh-CN" altLang="en-US" sz="1800" dirty="0"/>
          </a:p>
        </p:txBody>
      </p:sp>
      <p:sp>
        <p:nvSpPr>
          <p:cNvPr id="11" name="矩形 10"/>
          <p:cNvSpPr/>
          <p:nvPr/>
        </p:nvSpPr>
        <p:spPr>
          <a:xfrm>
            <a:off x="2468880" y="1893824"/>
            <a:ext cx="410464" cy="41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6</a:t>
            </a:r>
            <a:endParaRPr lang="zh-CN" altLang="en-US" sz="2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885184" y="508492"/>
            <a:ext cx="115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dict:</a:t>
            </a:r>
            <a:endParaRPr lang="zh-CN" altLang="en-US" sz="1800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2678176" y="1202944"/>
            <a:ext cx="0" cy="28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885184" y="981948"/>
            <a:ext cx="115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(1, 2): 2</a:t>
            </a:r>
          </a:p>
          <a:p>
            <a:r>
              <a:rPr lang="en-US" altLang="zh-CN" sz="1800" dirty="0" smtClean="0"/>
              <a:t>(3, 4): 1</a:t>
            </a:r>
          </a:p>
          <a:p>
            <a:r>
              <a:rPr lang="en-US" altLang="zh-CN" sz="1800" dirty="0" smtClean="0"/>
              <a:t>(5, 6): </a:t>
            </a:r>
            <a:r>
              <a:rPr lang="en-US" altLang="zh-CN" sz="1800" dirty="0" smtClean="0">
                <a:solidFill>
                  <a:srgbClr val="FF0000"/>
                </a:solidFill>
              </a:rPr>
              <a:t>1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220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1127760" y="1122156"/>
            <a:ext cx="115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ans = 0</a:t>
            </a:r>
            <a:endParaRPr lang="zh-CN" altLang="en-US" sz="18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885184" y="508492"/>
            <a:ext cx="115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dict:</a:t>
            </a:r>
            <a:endParaRPr lang="zh-CN" altLang="en-US" sz="18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885184" y="981948"/>
            <a:ext cx="115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(1, 2): 2</a:t>
            </a:r>
          </a:p>
          <a:p>
            <a:r>
              <a:rPr lang="en-US" altLang="zh-CN" sz="1800" dirty="0" smtClean="0"/>
              <a:t>(3, 4): 1</a:t>
            </a:r>
          </a:p>
          <a:p>
            <a:r>
              <a:rPr lang="en-US" altLang="zh-CN" sz="1800" dirty="0" smtClean="0"/>
              <a:t>(5, 6): 1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35659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3885184" y="508492"/>
            <a:ext cx="115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dict:</a:t>
            </a:r>
            <a:endParaRPr lang="zh-CN" altLang="en-US" sz="1800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3499104" y="1186688"/>
            <a:ext cx="386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885184" y="981948"/>
            <a:ext cx="115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(1, 2): 2</a:t>
            </a:r>
          </a:p>
          <a:p>
            <a:r>
              <a:rPr lang="en-US" altLang="zh-CN" sz="1800" dirty="0" smtClean="0"/>
              <a:t>(3, 4): 1</a:t>
            </a:r>
          </a:p>
          <a:p>
            <a:r>
              <a:rPr lang="en-US" altLang="zh-CN" sz="1800" dirty="0" smtClean="0"/>
              <a:t>(5, 6): 1</a:t>
            </a:r>
            <a:endParaRPr lang="zh-CN" altLang="en-US" sz="1800" dirty="0"/>
          </a:p>
        </p:txBody>
      </p:sp>
      <p:sp>
        <p:nvSpPr>
          <p:cNvPr id="6" name="文本框 5"/>
          <p:cNvSpPr txBox="1"/>
          <p:nvPr/>
        </p:nvSpPr>
        <p:spPr>
          <a:xfrm>
            <a:off x="1127760" y="1122156"/>
            <a:ext cx="115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ans = </a:t>
            </a:r>
            <a:r>
              <a:rPr lang="en-US" altLang="zh-CN" sz="1800" dirty="0" smtClean="0">
                <a:solidFill>
                  <a:srgbClr val="FF0000"/>
                </a:solidFill>
              </a:rPr>
              <a:t>1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564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3885184" y="508492"/>
            <a:ext cx="115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dict:</a:t>
            </a:r>
            <a:endParaRPr lang="zh-CN" altLang="en-US" sz="1800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3499104" y="1479296"/>
            <a:ext cx="386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885184" y="981948"/>
            <a:ext cx="115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(1, 2): 2</a:t>
            </a:r>
          </a:p>
          <a:p>
            <a:r>
              <a:rPr lang="en-US" altLang="zh-CN" sz="1800" dirty="0" smtClean="0"/>
              <a:t>(3, 4): 1</a:t>
            </a:r>
          </a:p>
          <a:p>
            <a:r>
              <a:rPr lang="en-US" altLang="zh-CN" sz="1800" dirty="0" smtClean="0"/>
              <a:t>(5, 6): 1</a:t>
            </a:r>
            <a:endParaRPr lang="zh-CN" altLang="en-US" sz="1800" dirty="0"/>
          </a:p>
        </p:txBody>
      </p:sp>
      <p:sp>
        <p:nvSpPr>
          <p:cNvPr id="6" name="文本框 5"/>
          <p:cNvSpPr txBox="1"/>
          <p:nvPr/>
        </p:nvSpPr>
        <p:spPr>
          <a:xfrm>
            <a:off x="1127760" y="1122156"/>
            <a:ext cx="115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ans = 1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79871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</TotalTime>
  <Words>235</Words>
  <Application>Microsoft Office PowerPoint</Application>
  <PresentationFormat>自定义</PresentationFormat>
  <Paragraphs>93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岳</dc:creator>
  <cp:lastModifiedBy>刘 岳</cp:lastModifiedBy>
  <cp:revision>8</cp:revision>
  <dcterms:created xsi:type="dcterms:W3CDTF">2019-07-14T14:26:47Z</dcterms:created>
  <dcterms:modified xsi:type="dcterms:W3CDTF">2019-07-22T14:45:50Z</dcterms:modified>
</cp:coreProperties>
</file>