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8" r="1" b="31015"/>
          <a:stretch/>
        </p:blipFill>
        <p:spPr>
          <a:xfrm>
            <a:off x="150368" y="166624"/>
            <a:ext cx="2686304" cy="2728726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971296" y="2271776"/>
            <a:ext cx="166624" cy="15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146048" y="1366395"/>
            <a:ext cx="166624" cy="160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326896" y="1180592"/>
            <a:ext cx="166624" cy="15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509776" y="1001776"/>
            <a:ext cx="166624" cy="15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16200000">
            <a:off x="1270634" y="2217013"/>
            <a:ext cx="105820" cy="5378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 rot="10800000">
            <a:off x="1681246" y="1081024"/>
            <a:ext cx="105820" cy="126390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198880" y="2491912"/>
            <a:ext cx="21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45175" y="1559087"/>
            <a:ext cx="21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7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3" t="41454" b="13015"/>
          <a:stretch/>
        </p:blipFill>
        <p:spPr>
          <a:xfrm>
            <a:off x="2900602" y="696851"/>
            <a:ext cx="2810635" cy="1660144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3980688" y="949757"/>
            <a:ext cx="166624" cy="15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484880" y="1286967"/>
            <a:ext cx="166624" cy="160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987040" y="1116381"/>
            <a:ext cx="166624" cy="15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821098" y="2121408"/>
            <a:ext cx="166624" cy="15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5478272" y="1617472"/>
            <a:ext cx="166624" cy="15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1" name="左大括号 30"/>
          <p:cNvSpPr/>
          <p:nvPr/>
        </p:nvSpPr>
        <p:spPr>
          <a:xfrm rot="16200000">
            <a:off x="4262042" y="616407"/>
            <a:ext cx="105820" cy="248920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57472" y="1892879"/>
            <a:ext cx="36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左大括号 33"/>
          <p:cNvSpPr/>
          <p:nvPr/>
        </p:nvSpPr>
        <p:spPr>
          <a:xfrm>
            <a:off x="2882705" y="1199032"/>
            <a:ext cx="105820" cy="49537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697870" y="1309695"/>
            <a:ext cx="21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14395" y="2960815"/>
            <a:ext cx="1239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测试样例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821098" y="2945269"/>
            <a:ext cx="1239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测试样例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0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21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11</cp:revision>
  <dcterms:created xsi:type="dcterms:W3CDTF">2019-07-14T14:26:47Z</dcterms:created>
  <dcterms:modified xsi:type="dcterms:W3CDTF">2019-07-22T15:06:34Z</dcterms:modified>
</cp:coreProperties>
</file>