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cxnSp>
        <p:nvCxnSpPr>
          <p:cNvPr id="4" name="直接连接符 3" title="5"/>
          <p:cNvCxnSpPr>
            <a:stCxn id="2" idx="6"/>
            <a:endCxn id="36" idx="1"/>
          </p:cNvCxnSpPr>
          <p:nvPr/>
        </p:nvCxnSpPr>
        <p:spPr>
          <a:xfrm>
            <a:off x="1442720" y="808736"/>
            <a:ext cx="1126809" cy="484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4"/>
            <a:endCxn id="33" idx="0"/>
          </p:cNvCxnSpPr>
          <p:nvPr/>
        </p:nvCxnSpPr>
        <p:spPr>
          <a:xfrm>
            <a:off x="1251712" y="999744"/>
            <a:ext cx="0" cy="8595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3" idx="6"/>
            <a:endCxn id="36" idx="3"/>
          </p:cNvCxnSpPr>
          <p:nvPr/>
        </p:nvCxnSpPr>
        <p:spPr>
          <a:xfrm flipV="1">
            <a:off x="1442720" y="1563559"/>
            <a:ext cx="1126809" cy="4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9820" y="808736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0704" y="1237488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859820" y="1742511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cxnSp>
        <p:nvCxnSpPr>
          <p:cNvPr id="4" name="直接连接符 3" title="5"/>
          <p:cNvCxnSpPr>
            <a:stCxn id="2" idx="6"/>
            <a:endCxn id="36" idx="1"/>
          </p:cNvCxnSpPr>
          <p:nvPr/>
        </p:nvCxnSpPr>
        <p:spPr>
          <a:xfrm>
            <a:off x="1442720" y="808736"/>
            <a:ext cx="1126809" cy="484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4"/>
            <a:endCxn id="33" idx="0"/>
          </p:cNvCxnSpPr>
          <p:nvPr/>
        </p:nvCxnSpPr>
        <p:spPr>
          <a:xfrm>
            <a:off x="1251712" y="999744"/>
            <a:ext cx="0" cy="8595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3" idx="6"/>
            <a:endCxn id="36" idx="3"/>
          </p:cNvCxnSpPr>
          <p:nvPr/>
        </p:nvCxnSpPr>
        <p:spPr>
          <a:xfrm flipV="1">
            <a:off x="1442720" y="1563559"/>
            <a:ext cx="1126809" cy="4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9820" y="808736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0704" y="1237488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859820" y="1742511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8240" y="918464"/>
            <a:ext cx="1715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connections:</a:t>
            </a:r>
          </a:p>
          <a:p>
            <a:r>
              <a:rPr lang="en-US" altLang="zh-CN" sz="1400" dirty="0" smtClean="0"/>
              <a:t>[1, 2, 5]</a:t>
            </a:r>
          </a:p>
          <a:p>
            <a:r>
              <a:rPr lang="en-US" altLang="zh-CN" sz="1400" dirty="0"/>
              <a:t>[1, </a:t>
            </a:r>
            <a:r>
              <a:rPr lang="en-US" altLang="zh-CN" sz="1400" dirty="0" smtClean="0"/>
              <a:t>3, 6]</a:t>
            </a:r>
            <a:endParaRPr lang="en-US" altLang="zh-CN" sz="1400" dirty="0"/>
          </a:p>
          <a:p>
            <a:r>
              <a:rPr lang="en-US" altLang="zh-CN" sz="1400" dirty="0" smtClean="0"/>
              <a:t>[2, 3, 1]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170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cxnSp>
        <p:nvCxnSpPr>
          <p:cNvPr id="4" name="直接连接符 3" title="5"/>
          <p:cNvCxnSpPr>
            <a:stCxn id="2" idx="6"/>
            <a:endCxn id="36" idx="1"/>
          </p:cNvCxnSpPr>
          <p:nvPr/>
        </p:nvCxnSpPr>
        <p:spPr>
          <a:xfrm>
            <a:off x="1442720" y="808736"/>
            <a:ext cx="1126809" cy="484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4"/>
            <a:endCxn id="33" idx="0"/>
          </p:cNvCxnSpPr>
          <p:nvPr/>
        </p:nvCxnSpPr>
        <p:spPr>
          <a:xfrm>
            <a:off x="1251712" y="999744"/>
            <a:ext cx="0" cy="8595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3" idx="6"/>
            <a:endCxn id="36" idx="3"/>
          </p:cNvCxnSpPr>
          <p:nvPr/>
        </p:nvCxnSpPr>
        <p:spPr>
          <a:xfrm flipV="1">
            <a:off x="1442720" y="1563559"/>
            <a:ext cx="1126809" cy="4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9820" y="808736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060704" y="1237488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859820" y="1742511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8240" y="918464"/>
            <a:ext cx="1715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connections: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[2, 3, 1</a:t>
            </a:r>
            <a:r>
              <a:rPr lang="en-US" altLang="zh-CN" sz="14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[1, 2, 5]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[1, </a:t>
            </a:r>
            <a:r>
              <a:rPr lang="en-US" altLang="zh-CN" sz="1400" dirty="0" smtClean="0">
                <a:solidFill>
                  <a:srgbClr val="FF0000"/>
                </a:solidFill>
              </a:rPr>
              <a:t>3, 6]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2048256" y="24505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边按权值排序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829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8240" y="918464"/>
            <a:ext cx="1715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connections:</a:t>
            </a:r>
          </a:p>
          <a:p>
            <a:r>
              <a:rPr lang="en-US" altLang="zh-CN" sz="1400" dirty="0"/>
              <a:t>[2, 3, 1</a:t>
            </a:r>
            <a:r>
              <a:rPr lang="en-US" altLang="zh-CN" sz="1400" dirty="0" smtClean="0"/>
              <a:t>]</a:t>
            </a:r>
          </a:p>
          <a:p>
            <a:r>
              <a:rPr lang="en-US" altLang="zh-CN" sz="1400" dirty="0" smtClean="0"/>
              <a:t>[1, 2, 5]</a:t>
            </a:r>
          </a:p>
          <a:p>
            <a:r>
              <a:rPr lang="en-US" altLang="zh-CN" sz="1400" dirty="0"/>
              <a:t>[1, </a:t>
            </a:r>
            <a:r>
              <a:rPr lang="en-US" altLang="zh-CN" sz="1400" dirty="0" smtClean="0"/>
              <a:t>3, 6]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2416" y="245872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开始加边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00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cxnSp>
        <p:nvCxnSpPr>
          <p:cNvPr id="8" name="直接连接符 7"/>
          <p:cNvCxnSpPr>
            <a:stCxn id="33" idx="6"/>
            <a:endCxn id="36" idx="3"/>
          </p:cNvCxnSpPr>
          <p:nvPr/>
        </p:nvCxnSpPr>
        <p:spPr>
          <a:xfrm flipV="1">
            <a:off x="1442720" y="1563559"/>
            <a:ext cx="1126809" cy="4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859820" y="1742511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8240" y="918464"/>
            <a:ext cx="1715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connections: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[2, 3, 1</a:t>
            </a:r>
            <a:r>
              <a:rPr lang="en-US" altLang="zh-CN" sz="14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1400" dirty="0" smtClean="0"/>
              <a:t>[1, 2, 5]</a:t>
            </a:r>
          </a:p>
          <a:p>
            <a:r>
              <a:rPr lang="en-US" altLang="zh-CN" sz="1400" dirty="0"/>
              <a:t>[1, </a:t>
            </a:r>
            <a:r>
              <a:rPr lang="en-US" altLang="zh-CN" sz="1400" dirty="0" smtClean="0"/>
              <a:t>3, 6]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2416" y="245872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473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cxnSp>
        <p:nvCxnSpPr>
          <p:cNvPr id="4" name="直接连接符 3" title="5"/>
          <p:cNvCxnSpPr>
            <a:stCxn id="2" idx="6"/>
            <a:endCxn id="36" idx="1"/>
          </p:cNvCxnSpPr>
          <p:nvPr/>
        </p:nvCxnSpPr>
        <p:spPr>
          <a:xfrm>
            <a:off x="1442720" y="808736"/>
            <a:ext cx="1126809" cy="484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3" idx="6"/>
            <a:endCxn id="36" idx="3"/>
          </p:cNvCxnSpPr>
          <p:nvPr/>
        </p:nvCxnSpPr>
        <p:spPr>
          <a:xfrm flipV="1">
            <a:off x="1442720" y="1563559"/>
            <a:ext cx="1126809" cy="4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9820" y="808736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859820" y="1742511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8240" y="918464"/>
            <a:ext cx="1715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connections:</a:t>
            </a:r>
          </a:p>
          <a:p>
            <a:r>
              <a:rPr lang="en-US" altLang="zh-CN" sz="1400" dirty="0"/>
              <a:t>[2, 3, 1</a:t>
            </a:r>
            <a:r>
              <a:rPr lang="en-US" altLang="zh-CN" sz="1400" dirty="0" smtClean="0"/>
              <a:t>]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[1, 2, 5]</a:t>
            </a:r>
          </a:p>
          <a:p>
            <a:r>
              <a:rPr lang="en-US" altLang="zh-CN" sz="1400" dirty="0"/>
              <a:t>[1, </a:t>
            </a:r>
            <a:r>
              <a:rPr lang="en-US" altLang="zh-CN" sz="1400" dirty="0" smtClean="0"/>
              <a:t>3, 6]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2416" y="245872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189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0704" y="61772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3" name="椭圆 32"/>
          <p:cNvSpPr/>
          <p:nvPr/>
        </p:nvSpPr>
        <p:spPr>
          <a:xfrm>
            <a:off x="1060704" y="1859280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36" name="椭圆 35"/>
          <p:cNvSpPr/>
          <p:nvPr/>
        </p:nvSpPr>
        <p:spPr>
          <a:xfrm>
            <a:off x="2513584" y="1237488"/>
            <a:ext cx="382016" cy="38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cxnSp>
        <p:nvCxnSpPr>
          <p:cNvPr id="4" name="直接连接符 3" title="5"/>
          <p:cNvCxnSpPr>
            <a:stCxn id="2" idx="6"/>
            <a:endCxn id="36" idx="1"/>
          </p:cNvCxnSpPr>
          <p:nvPr/>
        </p:nvCxnSpPr>
        <p:spPr>
          <a:xfrm>
            <a:off x="1442720" y="808736"/>
            <a:ext cx="1126809" cy="484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3" idx="6"/>
            <a:endCxn id="36" idx="3"/>
          </p:cNvCxnSpPr>
          <p:nvPr/>
        </p:nvCxnSpPr>
        <p:spPr>
          <a:xfrm flipV="1">
            <a:off x="1442720" y="1563559"/>
            <a:ext cx="1126809" cy="4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9820" y="808736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859820" y="1742511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98240" y="918464"/>
            <a:ext cx="1715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connections:</a:t>
            </a:r>
          </a:p>
          <a:p>
            <a:r>
              <a:rPr lang="en-US" altLang="zh-CN" sz="1400" dirty="0"/>
              <a:t>[2, 3, 1</a:t>
            </a:r>
            <a:r>
              <a:rPr lang="en-US" altLang="zh-CN" sz="1400" dirty="0" smtClean="0"/>
              <a:t>]</a:t>
            </a:r>
          </a:p>
          <a:p>
            <a:r>
              <a:rPr lang="en-US" altLang="zh-CN" sz="1400" dirty="0" smtClean="0"/>
              <a:t>[1, 2, 5]</a:t>
            </a:r>
          </a:p>
          <a:p>
            <a:r>
              <a:rPr lang="en-US" altLang="zh-CN" sz="1400" dirty="0"/>
              <a:t>[1, </a:t>
            </a:r>
            <a:r>
              <a:rPr lang="en-US" altLang="zh-CN" sz="1400" dirty="0" smtClean="0"/>
              <a:t>3, 6]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2416" y="245872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chemeClr val="accent6"/>
                </a:solidFill>
              </a:rPr>
              <a:t>6</a:t>
            </a:r>
            <a:endParaRPr lang="zh-CN" alt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3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190</Words>
  <Application>Microsoft Office PowerPoint</Application>
  <PresentationFormat>自定义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14</cp:revision>
  <dcterms:created xsi:type="dcterms:W3CDTF">2019-07-14T14:26:47Z</dcterms:created>
  <dcterms:modified xsi:type="dcterms:W3CDTF">2019-07-30T08:40:30Z</dcterms:modified>
</cp:coreProperties>
</file>