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2800" y="39014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12800" y="1631696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2" idx="6"/>
            <a:endCxn id="36" idx="1"/>
          </p:cNvCxnSpPr>
          <p:nvPr/>
        </p:nvCxnSpPr>
        <p:spPr>
          <a:xfrm>
            <a:off x="1194816" y="581152"/>
            <a:ext cx="891097" cy="484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3" idx="6"/>
            <a:endCxn id="36" idx="3"/>
          </p:cNvCxnSpPr>
          <p:nvPr/>
        </p:nvCxnSpPr>
        <p:spPr>
          <a:xfrm flipV="1">
            <a:off x="1194816" y="1335975"/>
            <a:ext cx="891097" cy="48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3392" y="642112"/>
            <a:ext cx="1853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relations:</a:t>
            </a:r>
          </a:p>
          <a:p>
            <a:r>
              <a:rPr lang="en-US" altLang="zh-CN" sz="1400" dirty="0"/>
              <a:t>[1</a:t>
            </a:r>
            <a:r>
              <a:rPr lang="en-US" altLang="zh-CN" sz="1400" dirty="0" smtClean="0"/>
              <a:t>, 3]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2</a:t>
            </a:r>
            <a:r>
              <a:rPr lang="en-US" altLang="zh-CN" sz="1400" dirty="0" smtClean="0"/>
              <a:t>, 3</a:t>
            </a:r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 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2800" y="39014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12800" y="1631696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2" idx="6"/>
            <a:endCxn id="36" idx="1"/>
          </p:cNvCxnSpPr>
          <p:nvPr/>
        </p:nvCxnSpPr>
        <p:spPr>
          <a:xfrm>
            <a:off x="1194816" y="581152"/>
            <a:ext cx="891097" cy="484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3" idx="6"/>
            <a:endCxn id="36" idx="3"/>
          </p:cNvCxnSpPr>
          <p:nvPr/>
        </p:nvCxnSpPr>
        <p:spPr>
          <a:xfrm flipV="1">
            <a:off x="1194816" y="1335975"/>
            <a:ext cx="891097" cy="48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3392" y="642112"/>
            <a:ext cx="1853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relations:</a:t>
            </a:r>
          </a:p>
          <a:p>
            <a:r>
              <a:rPr lang="en-US" altLang="zh-CN" sz="1400" dirty="0"/>
              <a:t>[1</a:t>
            </a:r>
            <a:r>
              <a:rPr lang="en-US" altLang="zh-CN" sz="1400" dirty="0" smtClean="0"/>
              <a:t>, 3]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2</a:t>
            </a:r>
            <a:r>
              <a:rPr lang="en-US" altLang="zh-CN" sz="1400" dirty="0" smtClean="0"/>
              <a:t>, 3</a:t>
            </a:r>
            <a:r>
              <a:rPr lang="en-US" altLang="zh-CN" sz="1400" dirty="0"/>
              <a:t>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1377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1: 0</a:t>
            </a:r>
          </a:p>
          <a:p>
            <a:r>
              <a:rPr lang="en-US" altLang="zh-CN" sz="1400" dirty="0" smtClean="0"/>
              <a:t>2: 0</a:t>
            </a:r>
          </a:p>
          <a:p>
            <a:r>
              <a:rPr lang="en-US" altLang="zh-CN" sz="1400" dirty="0" smtClean="0"/>
              <a:t>3: 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58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2800" y="39014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12800" y="1631696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2" idx="6"/>
            <a:endCxn id="36" idx="1"/>
          </p:cNvCxnSpPr>
          <p:nvPr/>
        </p:nvCxnSpPr>
        <p:spPr>
          <a:xfrm>
            <a:off x="1194816" y="581152"/>
            <a:ext cx="891097" cy="484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3" idx="6"/>
            <a:endCxn id="36" idx="3"/>
          </p:cNvCxnSpPr>
          <p:nvPr/>
        </p:nvCxnSpPr>
        <p:spPr>
          <a:xfrm flipV="1">
            <a:off x="1194816" y="1335975"/>
            <a:ext cx="891097" cy="48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3392" y="642112"/>
            <a:ext cx="1853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relations:</a:t>
            </a:r>
          </a:p>
          <a:p>
            <a:r>
              <a:rPr lang="en-US" altLang="zh-CN" sz="1400" dirty="0"/>
              <a:t>[1</a:t>
            </a:r>
            <a:r>
              <a:rPr lang="en-US" altLang="zh-CN" sz="1400" dirty="0" smtClean="0"/>
              <a:t>, 3]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2</a:t>
            </a:r>
            <a:r>
              <a:rPr lang="en-US" altLang="zh-CN" sz="1400" dirty="0" smtClean="0"/>
              <a:t>, 3</a:t>
            </a:r>
            <a:r>
              <a:rPr lang="en-US" altLang="zh-CN" sz="1400" dirty="0"/>
              <a:t>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1: 0</a:t>
            </a:r>
          </a:p>
          <a:p>
            <a:r>
              <a:rPr lang="en-US" altLang="zh-CN" sz="1400" dirty="0" smtClean="0"/>
              <a:t>2: 0</a:t>
            </a:r>
          </a:p>
          <a:p>
            <a:r>
              <a:rPr lang="en-US" altLang="zh-CN" sz="1400" dirty="0" smtClean="0"/>
              <a:t>3: 2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  <a:p>
            <a:r>
              <a:rPr lang="en-US" altLang="zh-CN" sz="1400" dirty="0" smtClean="0"/>
              <a:t>1: [3]</a:t>
            </a:r>
          </a:p>
          <a:p>
            <a:r>
              <a:rPr lang="en-US" altLang="zh-CN" sz="1400" dirty="0" smtClean="0"/>
              <a:t>2: [3]</a:t>
            </a:r>
          </a:p>
        </p:txBody>
      </p:sp>
    </p:spTree>
    <p:extLst>
      <p:ext uri="{BB962C8B-B14F-4D97-AF65-F5344CB8AC3E}">
        <p14:creationId xmlns:p14="http://schemas.microsoft.com/office/powerpoint/2010/main" val="22778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2800" y="39014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12800" y="1631696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2" idx="6"/>
            <a:endCxn id="36" idx="1"/>
          </p:cNvCxnSpPr>
          <p:nvPr/>
        </p:nvCxnSpPr>
        <p:spPr>
          <a:xfrm>
            <a:off x="1194816" y="581152"/>
            <a:ext cx="891097" cy="484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3" idx="6"/>
            <a:endCxn id="36" idx="3"/>
          </p:cNvCxnSpPr>
          <p:nvPr/>
        </p:nvCxnSpPr>
        <p:spPr>
          <a:xfrm flipV="1">
            <a:off x="1194816" y="1335975"/>
            <a:ext cx="891097" cy="48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 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1: 0</a:t>
            </a:r>
          </a:p>
          <a:p>
            <a:r>
              <a:rPr lang="en-US" altLang="zh-CN" sz="1400" dirty="0" smtClean="0"/>
              <a:t>2: 0</a:t>
            </a:r>
          </a:p>
          <a:p>
            <a:r>
              <a:rPr lang="en-US" altLang="zh-CN" sz="1400" dirty="0" smtClean="0"/>
              <a:t>3: 2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  <a:p>
            <a:r>
              <a:rPr lang="en-US" altLang="zh-CN" sz="1400" dirty="0" smtClean="0"/>
              <a:t>1: [3]</a:t>
            </a:r>
          </a:p>
          <a:p>
            <a:r>
              <a:rPr lang="en-US" altLang="zh-CN" sz="1400" dirty="0" smtClean="0"/>
              <a:t>2: [3]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4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2800" y="39014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12800" y="1631696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2" idx="6"/>
            <a:endCxn id="36" idx="1"/>
          </p:cNvCxnSpPr>
          <p:nvPr/>
        </p:nvCxnSpPr>
        <p:spPr>
          <a:xfrm>
            <a:off x="1194816" y="581152"/>
            <a:ext cx="891097" cy="484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3" idx="6"/>
            <a:endCxn id="36" idx="3"/>
          </p:cNvCxnSpPr>
          <p:nvPr/>
        </p:nvCxnSpPr>
        <p:spPr>
          <a:xfrm flipV="1">
            <a:off x="1194816" y="1335975"/>
            <a:ext cx="891097" cy="48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 smtClean="0">
                <a:solidFill>
                  <a:srgbClr val="FF0000"/>
                </a:solidFill>
              </a:rPr>
              <a:t>1, 2</a:t>
            </a:r>
            <a:r>
              <a:rPr lang="en-US" altLang="zh-CN" sz="1400" dirty="0" smtClean="0"/>
              <a:t>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1: 0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2: 0</a:t>
            </a:r>
          </a:p>
          <a:p>
            <a:r>
              <a:rPr lang="en-US" altLang="zh-CN" sz="1400" dirty="0" smtClean="0"/>
              <a:t>3: 2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  <a:p>
            <a:r>
              <a:rPr lang="en-US" altLang="zh-CN" sz="1400" dirty="0" smtClean="0"/>
              <a:t>1: [3]</a:t>
            </a:r>
          </a:p>
          <a:p>
            <a:r>
              <a:rPr lang="en-US" altLang="zh-CN" sz="1400" dirty="0" smtClean="0"/>
              <a:t>2: [3]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2800" y="39014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812800" y="1631696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2" idx="6"/>
            <a:endCxn id="36" idx="1"/>
          </p:cNvCxnSpPr>
          <p:nvPr/>
        </p:nvCxnSpPr>
        <p:spPr>
          <a:xfrm>
            <a:off x="1194816" y="581152"/>
            <a:ext cx="891097" cy="484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3" idx="6"/>
            <a:endCxn id="36" idx="3"/>
          </p:cNvCxnSpPr>
          <p:nvPr/>
        </p:nvCxnSpPr>
        <p:spPr>
          <a:xfrm flipV="1">
            <a:off x="1194816" y="1335975"/>
            <a:ext cx="891097" cy="48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[1, 2]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1: 0</a:t>
            </a:r>
          </a:p>
          <a:p>
            <a:r>
              <a:rPr lang="en-US" altLang="zh-CN" sz="1400" dirty="0" smtClean="0"/>
              <a:t>2: 0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3: 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1: [3]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2: [3]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10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[1, 2]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3: 0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24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 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3: 0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245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029968" y="1009904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263392" y="642112"/>
            <a:ext cx="185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队列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[3]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776" y="1478351"/>
            <a:ext cx="86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入度：</a:t>
            </a:r>
            <a:endParaRPr lang="en-US" altLang="zh-CN" sz="1400" dirty="0" smtClean="0"/>
          </a:p>
          <a:p>
            <a:r>
              <a:rPr lang="en-US" altLang="zh-CN" sz="1400" dirty="0" smtClean="0"/>
              <a:t>3: 0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04538" y="1478351"/>
            <a:ext cx="81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后继：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08352" y="2633472"/>
            <a:ext cx="148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ans = 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2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253</Words>
  <Application>Microsoft Office PowerPoint</Application>
  <PresentationFormat>自定义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17</cp:revision>
  <dcterms:created xsi:type="dcterms:W3CDTF">2019-07-14T14:26:47Z</dcterms:created>
  <dcterms:modified xsi:type="dcterms:W3CDTF">2019-07-30T09:05:51Z</dcterms:modified>
</cp:coreProperties>
</file>