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"leet"</a:t>
            </a:r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latin typeface="Consolas" panose="020B0609020204030204" pitchFamily="49" charset="0"/>
              </a:rPr>
              <a:t>': (0, 4),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 smtClean="0">
                <a:latin typeface="Consolas" panose="020B0609020204030204" pitchFamily="49" charset="0"/>
              </a:rPr>
              <a:t>'t'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chemeClr val="accent6"/>
                </a:solidFill>
                <a:latin typeface="Consolas" panose="020B0609020204030204" pitchFamily="49" charset="0"/>
              </a:rPr>
              <a:t>DDR!UURRR</a:t>
            </a:r>
            <a:r>
              <a:rPr lang="en-US" altLang="zh-CN" sz="1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!!DDD</a:t>
            </a:r>
            <a:r>
              <a:rPr lang="en-US" altLang="zh-CN" sz="1000" dirty="0">
                <a:solidFill>
                  <a:schemeClr val="accent6"/>
                </a:solidFill>
                <a:latin typeface="Consolas" panose="020B0609020204030204" pitchFamily="49" charset="0"/>
              </a:rPr>
              <a:t>!</a:t>
            </a:r>
            <a:r>
              <a:rPr lang="zh-CN" altLang="en-US" sz="1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endParaRPr lang="zh-CN" altLang="en-US" sz="1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4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latin typeface="Consolas" panose="020B0609020204030204" pitchFamily="49" charset="0"/>
              </a:rPr>
              <a:t>': (0, 4),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"leet"</a:t>
            </a:r>
          </a:p>
        </p:txBody>
      </p:sp>
    </p:spTree>
    <p:extLst>
      <p:ext uri="{BB962C8B-B14F-4D97-AF65-F5344CB8AC3E}">
        <p14:creationId xmlns:p14="http://schemas.microsoft.com/office/powerpoint/2010/main" val="1397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latin typeface="Consolas" panose="020B0609020204030204" pitchFamily="49" charset="0"/>
              </a:rPr>
              <a:t>': (0, 4),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000" dirty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'a': (0, 0)</a:t>
            </a:r>
            <a:r>
              <a:rPr lang="en-US" altLang="zh-CN" sz="900" dirty="0">
                <a:latin typeface="Consolas" panose="020B0609020204030204" pitchFamily="49" charset="0"/>
              </a:rPr>
              <a:t>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latin typeface="Consolas" panose="020B0609020204030204" pitchFamily="49" charset="0"/>
              </a:rPr>
              <a:t>': (0, 4),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'l': (2, 1</a:t>
            </a:r>
            <a:r>
              <a:rPr lang="en-US" altLang="zh-CN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</a:t>
            </a:r>
            <a:r>
              <a:rPr lang="zh-CN" alt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zh-CN" altLang="en-US" sz="1000" dirty="0">
                <a:latin typeface="Consolas" panose="020B0609020204030204" pitchFamily="49" charset="0"/>
              </a:rPr>
              <a:t>eet"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000" dirty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031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FF0000"/>
                </a:solidFill>
                <a:latin typeface="Consolas" panose="020B0609020204030204" pitchFamily="49" charset="0"/>
              </a:rPr>
              <a:t>DDR!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latin typeface="Consolas" panose="020B0609020204030204" pitchFamily="49" charset="0"/>
              </a:rPr>
              <a:t>': (0, 4),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031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latin typeface="Consolas" panose="020B0609020204030204" pitchFamily="49" charset="0"/>
              </a:rPr>
              <a:t>DDR!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2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': (0, 4)</a:t>
            </a:r>
            <a:r>
              <a:rPr lang="en-US" altLang="zh-CN" sz="900" dirty="0">
                <a:latin typeface="Consolas" panose="020B0609020204030204" pitchFamily="49" charset="0"/>
              </a:rPr>
              <a:t>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'l': (2, 1</a:t>
            </a:r>
            <a:r>
              <a:rPr lang="en-US" altLang="zh-CN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</a:t>
            </a:r>
            <a:r>
              <a:rPr lang="zh-CN" alt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1000" dirty="0">
                <a:latin typeface="Consolas" panose="020B0609020204030204" pitchFamily="49" charset="0"/>
              </a:rPr>
              <a:t>et"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zh-CN" sz="1000" dirty="0" smtClean="0">
                <a:latin typeface="Consolas" panose="020B0609020204030204" pitchFamily="49" charset="0"/>
              </a:rPr>
              <a:t>DDR!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UURRR</a:t>
            </a:r>
            <a:r>
              <a:rPr lang="en-US" altLang="zh-CN" sz="10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latin typeface="Consolas" panose="020B0609020204030204" pitchFamily="49" charset="0"/>
              </a:rPr>
              <a:t>': (0, 4),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zh-CN" sz="1000" dirty="0" smtClean="0">
                <a:latin typeface="Consolas" panose="020B0609020204030204" pitchFamily="49" charset="0"/>
              </a:rPr>
              <a:t>DDR!UURRR</a:t>
            </a:r>
            <a:r>
              <a:rPr lang="en-US" altLang="zh-CN" sz="1000" dirty="0">
                <a:latin typeface="Consolas" panose="020B0609020204030204" pitchFamily="49" charset="0"/>
              </a:rPr>
              <a:t>!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': (0, 4)</a:t>
            </a:r>
            <a:r>
              <a:rPr lang="en-US" altLang="zh-CN" sz="900" dirty="0">
                <a:latin typeface="Consolas" panose="020B0609020204030204" pitchFamily="49" charset="0"/>
              </a:rPr>
              <a:t>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't': (3,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</a:t>
            </a:r>
            <a:r>
              <a:rPr lang="zh-CN" alt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1000" dirty="0">
                <a:latin typeface="Consolas" panose="020B0609020204030204" pitchFamily="49" charset="0"/>
              </a:rPr>
              <a:t>t"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524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zh-CN" sz="1000" dirty="0" smtClean="0">
                <a:latin typeface="Consolas" panose="020B0609020204030204" pitchFamily="49" charset="0"/>
              </a:rPr>
              <a:t>DDR!UURRR!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56768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918464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280160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641856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2003552" y="23164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6768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918464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1280160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1641856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003552" y="593344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56768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918464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80160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1641856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003552" y="955040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556768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918464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280160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1641856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003552" y="1316736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6768" y="2040128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556768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918464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1280160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641856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2003552" y="1678432"/>
            <a:ext cx="361696" cy="36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3532378" y="231648"/>
            <a:ext cx="17353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Consolas" panose="020B0609020204030204" pitchFamily="49" charset="0"/>
              </a:rPr>
              <a:t>dict: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'a': (0, 0), 'b': (0,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'c</a:t>
            </a:r>
            <a:r>
              <a:rPr lang="en-US" altLang="zh-CN" sz="900" dirty="0">
                <a:latin typeface="Consolas" panose="020B0609020204030204" pitchFamily="49" charset="0"/>
              </a:rPr>
              <a:t>': (0, 2), 'd': (0,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'e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': (0, 4)</a:t>
            </a:r>
            <a:r>
              <a:rPr lang="en-US" altLang="zh-CN" sz="900" dirty="0">
                <a:latin typeface="Consolas" panose="020B0609020204030204" pitchFamily="49" charset="0"/>
              </a:rPr>
              <a:t>, 'f': (1,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'g</a:t>
            </a:r>
            <a:r>
              <a:rPr lang="en-US" altLang="zh-CN" sz="900" dirty="0">
                <a:latin typeface="Consolas" panose="020B0609020204030204" pitchFamily="49" charset="0"/>
              </a:rPr>
              <a:t>': (1, 1), 'h': (1,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'i</a:t>
            </a:r>
            <a:r>
              <a:rPr lang="en-US" altLang="zh-CN" sz="900" dirty="0">
                <a:latin typeface="Consolas" panose="020B0609020204030204" pitchFamily="49" charset="0"/>
              </a:rPr>
              <a:t>': (1, 3), 'j': (1, 4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'k</a:t>
            </a:r>
            <a:r>
              <a:rPr lang="en-US" altLang="zh-CN" sz="900" dirty="0">
                <a:latin typeface="Consolas" panose="020B0609020204030204" pitchFamily="49" charset="0"/>
              </a:rPr>
              <a:t>': (2, 0), 'l': (2,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'm</a:t>
            </a:r>
            <a:r>
              <a:rPr lang="en-US" altLang="zh-CN" sz="900" dirty="0">
                <a:latin typeface="Consolas" panose="020B0609020204030204" pitchFamily="49" charset="0"/>
              </a:rPr>
              <a:t>': (2, 2), 'n': (2,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'o</a:t>
            </a:r>
            <a:r>
              <a:rPr lang="en-US" altLang="zh-CN" sz="900" dirty="0">
                <a:latin typeface="Consolas" panose="020B0609020204030204" pitchFamily="49" charset="0"/>
              </a:rPr>
              <a:t>': (2, 4), 'p': (3, 0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'q</a:t>
            </a:r>
            <a:r>
              <a:rPr lang="en-US" altLang="zh-CN" sz="900" dirty="0">
                <a:latin typeface="Consolas" panose="020B0609020204030204" pitchFamily="49" charset="0"/>
              </a:rPr>
              <a:t>': (3, 1), 'r': (3, 2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's</a:t>
            </a:r>
            <a:r>
              <a:rPr lang="en-US" altLang="zh-CN" sz="900" dirty="0">
                <a:latin typeface="Consolas" panose="020B0609020204030204" pitchFamily="49" charset="0"/>
              </a:rPr>
              <a:t>': (3, 3), </a:t>
            </a:r>
            <a:r>
              <a:rPr lang="en-US" altLang="zh-CN" sz="900" dirty="0">
                <a:solidFill>
                  <a:srgbClr val="FF0000"/>
                </a:solidFill>
                <a:latin typeface="Consolas" panose="020B0609020204030204" pitchFamily="49" charset="0"/>
              </a:rPr>
              <a:t>'t': (3, 4</a:t>
            </a:r>
            <a:r>
              <a:rPr lang="en-US" altLang="zh-CN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'u</a:t>
            </a:r>
            <a:r>
              <a:rPr lang="en-US" altLang="zh-CN" sz="900" dirty="0">
                <a:latin typeface="Consolas" panose="020B0609020204030204" pitchFamily="49" charset="0"/>
              </a:rPr>
              <a:t>': (4, 0), 'v': (4, 1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'w</a:t>
            </a:r>
            <a:r>
              <a:rPr lang="en-US" altLang="zh-CN" sz="900" dirty="0">
                <a:latin typeface="Consolas" panose="020B0609020204030204" pitchFamily="49" charset="0"/>
              </a:rPr>
              <a:t>': (4, 2), 'x': (4, 3</a:t>
            </a:r>
            <a:r>
              <a:rPr lang="en-US" altLang="zh-CN" sz="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900" dirty="0" smtClean="0">
                <a:latin typeface="Consolas" panose="020B0609020204030204" pitchFamily="49" charset="0"/>
              </a:rPr>
              <a:t>'y</a:t>
            </a:r>
            <a:r>
              <a:rPr lang="en-US" altLang="zh-CN" sz="900" dirty="0">
                <a:latin typeface="Consolas" panose="020B0609020204030204" pitchFamily="49" charset="0"/>
              </a:rPr>
              <a:t>': (4, 4), 'z': (5, 0)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3911" y="2702497"/>
            <a:ext cx="12426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target = "lee</a:t>
            </a:r>
            <a:r>
              <a:rPr lang="zh-CN" alt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sz="10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76" name="矩形 75"/>
          <p:cNvSpPr/>
          <p:nvPr/>
        </p:nvSpPr>
        <p:spPr>
          <a:xfrm>
            <a:off x="1719344" y="2700465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cur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000" dirty="0" smtClean="0">
                <a:latin typeface="Consolas" panose="020B0609020204030204" pitchFamily="49" charset="0"/>
              </a:rPr>
              <a:t>'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18911" y="2700465"/>
            <a:ext cx="18774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</a:rPr>
              <a:t>ans</a:t>
            </a:r>
            <a:r>
              <a:rPr lang="zh-CN" altLang="en-US" sz="1000" dirty="0" smtClean="0">
                <a:latin typeface="Consolas" panose="020B0609020204030204" pitchFamily="49" charset="0"/>
              </a:rPr>
              <a:t> </a:t>
            </a:r>
            <a:r>
              <a:rPr lang="zh-CN" altLang="en-US" sz="1000" dirty="0">
                <a:latin typeface="Consolas" panose="020B0609020204030204" pitchFamily="49" charset="0"/>
              </a:rPr>
              <a:t>= 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latin typeface="Consolas" panose="020B0609020204030204" pitchFamily="49" charset="0"/>
              </a:rPr>
              <a:t>DDR!UURRR</a:t>
            </a:r>
            <a:r>
              <a:rPr lang="en-US" altLang="zh-CN" sz="1000" dirty="0" smtClean="0">
                <a:latin typeface="Consolas" panose="020B0609020204030204" pitchFamily="49" charset="0"/>
              </a:rPr>
              <a:t>!!</a:t>
            </a:r>
            <a:r>
              <a:rPr lang="en-US" altLang="zh-CN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DDD</a:t>
            </a:r>
            <a:r>
              <a:rPr lang="en-US" altLang="zh-CN" sz="10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zh-CN" altLang="en-US" sz="1000" dirty="0" smtClean="0">
                <a:latin typeface="Consolas" panose="020B0609020204030204" pitchFamily="49" charset="0"/>
              </a:rPr>
              <a:t>"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3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2047</Words>
  <Application>Microsoft Office PowerPoint</Application>
  <PresentationFormat>自定义</PresentationFormat>
  <Paragraphs>412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21</cp:revision>
  <dcterms:created xsi:type="dcterms:W3CDTF">2019-07-14T14:26:47Z</dcterms:created>
  <dcterms:modified xsi:type="dcterms:W3CDTF">2019-07-30T09:48:10Z</dcterms:modified>
</cp:coreProperties>
</file>