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40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02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63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40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02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63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40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02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63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40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02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63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40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02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63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40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02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63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203403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39572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275742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03403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239572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275742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203403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39572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75742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311912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311912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311912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03403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239572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275742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311912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3842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4204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565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6" name="矩形 105"/>
          <p:cNvSpPr/>
          <p:nvPr/>
        </p:nvSpPr>
        <p:spPr>
          <a:xfrm>
            <a:off x="3842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7" name="矩形 106"/>
          <p:cNvSpPr/>
          <p:nvPr/>
        </p:nvSpPr>
        <p:spPr>
          <a:xfrm>
            <a:off x="4204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8" name="矩形 107"/>
          <p:cNvSpPr/>
          <p:nvPr/>
        </p:nvSpPr>
        <p:spPr>
          <a:xfrm>
            <a:off x="4565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3842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0" name="矩形 109"/>
          <p:cNvSpPr/>
          <p:nvPr/>
        </p:nvSpPr>
        <p:spPr>
          <a:xfrm>
            <a:off x="4204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11" name="矩形 110"/>
          <p:cNvSpPr/>
          <p:nvPr/>
        </p:nvSpPr>
        <p:spPr>
          <a:xfrm>
            <a:off x="4565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2" name="矩形 111"/>
          <p:cNvSpPr/>
          <p:nvPr/>
        </p:nvSpPr>
        <p:spPr>
          <a:xfrm>
            <a:off x="492760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492760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92760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384251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20420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56590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492760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2105152" y="325120"/>
            <a:ext cx="130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</a:t>
            </a:r>
            <a:r>
              <a:rPr lang="zh-CN" altLang="en-US" sz="1000" dirty="0" smtClean="0"/>
              <a:t>矩阵：横向前缀和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887382" y="325120"/>
            <a:ext cx="1594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</a:t>
            </a:r>
            <a:r>
              <a:rPr lang="zh-CN" altLang="en-US" sz="1000" dirty="0" smtClean="0"/>
              <a:t>矩阵：纵向前缀和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1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40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02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63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0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02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63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40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02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63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203403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39572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275742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03403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239572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275742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203403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39572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75742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311912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1912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311912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03403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239572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275742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311912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3842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4204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565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6" name="矩形 105"/>
          <p:cNvSpPr/>
          <p:nvPr/>
        </p:nvSpPr>
        <p:spPr>
          <a:xfrm>
            <a:off x="3842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7" name="矩形 106"/>
          <p:cNvSpPr/>
          <p:nvPr/>
        </p:nvSpPr>
        <p:spPr>
          <a:xfrm>
            <a:off x="4204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8" name="矩形 107"/>
          <p:cNvSpPr/>
          <p:nvPr/>
        </p:nvSpPr>
        <p:spPr>
          <a:xfrm>
            <a:off x="4565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3842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0" name="矩形 109"/>
          <p:cNvSpPr/>
          <p:nvPr/>
        </p:nvSpPr>
        <p:spPr>
          <a:xfrm>
            <a:off x="4204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11" name="矩形 110"/>
          <p:cNvSpPr/>
          <p:nvPr/>
        </p:nvSpPr>
        <p:spPr>
          <a:xfrm>
            <a:off x="4565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2" name="矩形 111"/>
          <p:cNvSpPr/>
          <p:nvPr/>
        </p:nvSpPr>
        <p:spPr>
          <a:xfrm>
            <a:off x="492760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492760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92760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384251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20420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56590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492760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2105152" y="325120"/>
            <a:ext cx="130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</a:t>
            </a:r>
            <a:r>
              <a:rPr lang="zh-CN" altLang="en-US" sz="1000" dirty="0" smtClean="0"/>
              <a:t>矩阵：横向前缀和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887382" y="325120"/>
            <a:ext cx="1594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</a:t>
            </a:r>
            <a:r>
              <a:rPr lang="zh-CN" altLang="en-US" sz="1000" dirty="0" smtClean="0"/>
              <a:t>矩阵：纵向前缀和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072640" y="2454656"/>
            <a:ext cx="176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检查上边 </a:t>
            </a:r>
            <a:r>
              <a:rPr lang="en-US" altLang="zh-CN" sz="1200" dirty="0" smtClean="0">
                <a:solidFill>
                  <a:schemeClr val="accent6"/>
                </a:solidFill>
              </a:rPr>
              <a:t>edges[0] = 3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5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40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02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63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40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02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63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40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02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63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3403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39572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275742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03403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239572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275742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203403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9572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75742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311912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311912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311912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03403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239572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275742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311912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3842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4204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565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6" name="矩形 105"/>
          <p:cNvSpPr/>
          <p:nvPr/>
        </p:nvSpPr>
        <p:spPr>
          <a:xfrm>
            <a:off x="3842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7" name="矩形 106"/>
          <p:cNvSpPr/>
          <p:nvPr/>
        </p:nvSpPr>
        <p:spPr>
          <a:xfrm>
            <a:off x="4204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8" name="矩形 107"/>
          <p:cNvSpPr/>
          <p:nvPr/>
        </p:nvSpPr>
        <p:spPr>
          <a:xfrm>
            <a:off x="4565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3842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0" name="矩形 109"/>
          <p:cNvSpPr/>
          <p:nvPr/>
        </p:nvSpPr>
        <p:spPr>
          <a:xfrm>
            <a:off x="4204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11" name="矩形 110"/>
          <p:cNvSpPr/>
          <p:nvPr/>
        </p:nvSpPr>
        <p:spPr>
          <a:xfrm>
            <a:off x="4565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2" name="矩形 111"/>
          <p:cNvSpPr/>
          <p:nvPr/>
        </p:nvSpPr>
        <p:spPr>
          <a:xfrm>
            <a:off x="492760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492760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92760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384251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20420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56590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492760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2105152" y="325120"/>
            <a:ext cx="130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</a:t>
            </a:r>
            <a:r>
              <a:rPr lang="zh-CN" altLang="en-US" sz="1000" dirty="0" smtClean="0"/>
              <a:t>矩阵：横向前缀和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887382" y="325120"/>
            <a:ext cx="1594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</a:t>
            </a:r>
            <a:r>
              <a:rPr lang="zh-CN" altLang="en-US" sz="1000" dirty="0" smtClean="0"/>
              <a:t>矩阵：纵向前缀和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072640" y="2454656"/>
            <a:ext cx="176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检查下边 </a:t>
            </a:r>
            <a:r>
              <a:rPr lang="en-US" altLang="zh-CN" sz="1200" dirty="0" smtClean="0">
                <a:solidFill>
                  <a:schemeClr val="accent6"/>
                </a:solidFill>
              </a:rPr>
              <a:t>edges[1] = 3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40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02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63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40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2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63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40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02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63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203403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39572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275742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03403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239572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275742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203403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39572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75742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311912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311912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311912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03403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239572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275742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311912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3842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204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565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6" name="矩形 105"/>
          <p:cNvSpPr/>
          <p:nvPr/>
        </p:nvSpPr>
        <p:spPr>
          <a:xfrm>
            <a:off x="3842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7" name="矩形 106"/>
          <p:cNvSpPr/>
          <p:nvPr/>
        </p:nvSpPr>
        <p:spPr>
          <a:xfrm>
            <a:off x="4204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8" name="矩形 107"/>
          <p:cNvSpPr/>
          <p:nvPr/>
        </p:nvSpPr>
        <p:spPr>
          <a:xfrm>
            <a:off x="4565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3842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0" name="矩形 109"/>
          <p:cNvSpPr/>
          <p:nvPr/>
        </p:nvSpPr>
        <p:spPr>
          <a:xfrm>
            <a:off x="4204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11" name="矩形 110"/>
          <p:cNvSpPr/>
          <p:nvPr/>
        </p:nvSpPr>
        <p:spPr>
          <a:xfrm>
            <a:off x="4565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2" name="矩形 111"/>
          <p:cNvSpPr/>
          <p:nvPr/>
        </p:nvSpPr>
        <p:spPr>
          <a:xfrm>
            <a:off x="492760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492760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92760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384251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0420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56590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492760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2105152" y="325120"/>
            <a:ext cx="130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</a:t>
            </a:r>
            <a:r>
              <a:rPr lang="zh-CN" altLang="en-US" sz="1000" dirty="0" smtClean="0"/>
              <a:t>矩阵：横向前缀和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887382" y="325120"/>
            <a:ext cx="1594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</a:t>
            </a:r>
            <a:r>
              <a:rPr lang="zh-CN" altLang="en-US" sz="1000" dirty="0" smtClean="0"/>
              <a:t>矩阵：纵向前缀和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072640" y="2454656"/>
            <a:ext cx="176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检查左边 </a:t>
            </a:r>
            <a:r>
              <a:rPr lang="en-US" altLang="zh-CN" sz="1200" dirty="0" smtClean="0">
                <a:solidFill>
                  <a:schemeClr val="accent6"/>
                </a:solidFill>
              </a:rPr>
              <a:t>edges[2] = 3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40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02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63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0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02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63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0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02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63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3403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239572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275742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03403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239572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275742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203403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239572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75742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311912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311912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311912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03403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239572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275742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311912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3842512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4204208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565904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42512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7" name="矩形 106"/>
          <p:cNvSpPr/>
          <p:nvPr/>
        </p:nvSpPr>
        <p:spPr>
          <a:xfrm>
            <a:off x="4204208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8" name="矩形 107"/>
          <p:cNvSpPr/>
          <p:nvPr/>
        </p:nvSpPr>
        <p:spPr>
          <a:xfrm>
            <a:off x="4565904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3842512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0" name="矩形 109"/>
          <p:cNvSpPr/>
          <p:nvPr/>
        </p:nvSpPr>
        <p:spPr>
          <a:xfrm>
            <a:off x="4204208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11" name="矩形 110"/>
          <p:cNvSpPr/>
          <p:nvPr/>
        </p:nvSpPr>
        <p:spPr>
          <a:xfrm>
            <a:off x="4565904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2" name="矩形 111"/>
          <p:cNvSpPr/>
          <p:nvPr/>
        </p:nvSpPr>
        <p:spPr>
          <a:xfrm>
            <a:off x="4927600" y="68681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4927600" y="104851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4927600" y="141020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3842512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204208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4565904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927600" y="177190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2105152" y="325120"/>
            <a:ext cx="1306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</a:t>
            </a:r>
            <a:r>
              <a:rPr lang="zh-CN" altLang="en-US" sz="1000" dirty="0" smtClean="0"/>
              <a:t>矩阵：横向前缀和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887382" y="325120"/>
            <a:ext cx="1594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U</a:t>
            </a:r>
            <a:r>
              <a:rPr lang="zh-CN" altLang="en-US" sz="1000" dirty="0" smtClean="0"/>
              <a:t>矩阵：纵向前缀和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072640" y="2454656"/>
            <a:ext cx="176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检查右边 </a:t>
            </a:r>
            <a:r>
              <a:rPr lang="en-US" altLang="zh-CN" sz="1200" dirty="0" smtClean="0">
                <a:solidFill>
                  <a:schemeClr val="accent6"/>
                </a:solidFill>
              </a:rPr>
              <a:t>edges[3] = 3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63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298</Words>
  <Application>Microsoft Office PowerPoint</Application>
  <PresentationFormat>自定义</PresentationFormat>
  <Paragraphs>228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22</cp:revision>
  <dcterms:created xsi:type="dcterms:W3CDTF">2019-07-14T14:26:47Z</dcterms:created>
  <dcterms:modified xsi:type="dcterms:W3CDTF">2019-07-30T09:59:10Z</dcterms:modified>
</cp:coreProperties>
</file>