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40000" y="191008"/>
            <a:ext cx="1032256" cy="24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2, 7, 9, 4, 4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615440" y="875792"/>
            <a:ext cx="1032256" cy="247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7, 9, 4, 4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813308" y="1528064"/>
            <a:ext cx="835152" cy="24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9, 4, 4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18338" y="2718816"/>
            <a:ext cx="402336" cy="24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857121" y="2725928"/>
            <a:ext cx="402336" cy="24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755136" y="879856"/>
            <a:ext cx="1032256" cy="247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9, 4, 4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689606" y="1528064"/>
            <a:ext cx="723392" cy="24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4, 4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4392168" y="1505712"/>
            <a:ext cx="402336" cy="24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17754" y="2130552"/>
            <a:ext cx="611632" cy="247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4, 4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756537" y="2130552"/>
            <a:ext cx="611632" cy="247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195320" y="2127504"/>
            <a:ext cx="408432" cy="247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" name="直接箭头连接符 4"/>
          <p:cNvCxnSpPr>
            <a:stCxn id="3" idx="2"/>
            <a:endCxn id="13" idx="0"/>
          </p:cNvCxnSpPr>
          <p:nvPr/>
        </p:nvCxnSpPr>
        <p:spPr>
          <a:xfrm flipH="1">
            <a:off x="2131568" y="438912"/>
            <a:ext cx="924560" cy="43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17" idx="0"/>
          </p:cNvCxnSpPr>
          <p:nvPr/>
        </p:nvCxnSpPr>
        <p:spPr>
          <a:xfrm>
            <a:off x="3056128" y="438912"/>
            <a:ext cx="1215136" cy="440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18" idx="0"/>
          </p:cNvCxnSpPr>
          <p:nvPr/>
        </p:nvCxnSpPr>
        <p:spPr>
          <a:xfrm>
            <a:off x="2131568" y="1123696"/>
            <a:ext cx="919734" cy="404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2"/>
            <a:endCxn id="14" idx="0"/>
          </p:cNvCxnSpPr>
          <p:nvPr/>
        </p:nvCxnSpPr>
        <p:spPr>
          <a:xfrm flipH="1">
            <a:off x="1230884" y="1123696"/>
            <a:ext cx="900684" cy="4043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20" idx="0"/>
          </p:cNvCxnSpPr>
          <p:nvPr/>
        </p:nvCxnSpPr>
        <p:spPr>
          <a:xfrm flipH="1">
            <a:off x="623570" y="1775968"/>
            <a:ext cx="607314" cy="354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21" idx="0"/>
          </p:cNvCxnSpPr>
          <p:nvPr/>
        </p:nvCxnSpPr>
        <p:spPr>
          <a:xfrm>
            <a:off x="1230884" y="1775968"/>
            <a:ext cx="831469" cy="354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  <a:endCxn id="15" idx="0"/>
          </p:cNvCxnSpPr>
          <p:nvPr/>
        </p:nvCxnSpPr>
        <p:spPr>
          <a:xfrm flipH="1">
            <a:off x="619506" y="2378456"/>
            <a:ext cx="4064" cy="3403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16" idx="0"/>
          </p:cNvCxnSpPr>
          <p:nvPr/>
        </p:nvCxnSpPr>
        <p:spPr>
          <a:xfrm flipH="1">
            <a:off x="2058289" y="2378456"/>
            <a:ext cx="4064" cy="347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19" idx="0"/>
          </p:cNvCxnSpPr>
          <p:nvPr/>
        </p:nvCxnSpPr>
        <p:spPr>
          <a:xfrm>
            <a:off x="4271264" y="1127760"/>
            <a:ext cx="322072" cy="377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2" idx="0"/>
          </p:cNvCxnSpPr>
          <p:nvPr/>
        </p:nvCxnSpPr>
        <p:spPr>
          <a:xfrm>
            <a:off x="3051302" y="1775968"/>
            <a:ext cx="348234" cy="3515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04692" y="176460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dfs(0,1)=10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607564" y="865309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dfs(1,1)=16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721860" y="871405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dfs(2,2)=17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568196" y="1513517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dfs(2,1)=13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339338" y="1513516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dfs(3,2)=8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721860" y="1484744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dfs(5,3)=0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842772" y="2112957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dfs(3,1)=8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2284603" y="2103443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dfs(4,2)=4</a:t>
            </a:r>
            <a:endParaRPr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543554" y="2119052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dfs(5,2)=0</a:t>
            </a:r>
            <a:endParaRPr lang="zh-CN" altLang="en-US" sz="1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180717" y="2725928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dfs(5,2)=0</a:t>
            </a:r>
            <a:endParaRPr lang="zh-CN" altLang="en-US" sz="12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48919" y="2704268"/>
            <a:ext cx="104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dfs(5,2)=0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2366518" y="479553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689096" y="493451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394714" y="1180314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674053" y="1800374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007235" y="2401085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95118" y="1174172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664716" y="1796471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18338" y="2419995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225292" y="1807833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4416552" y="1187101"/>
            <a:ext cx="34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76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26</cp:revision>
  <dcterms:created xsi:type="dcterms:W3CDTF">2019-07-14T14:26:47Z</dcterms:created>
  <dcterms:modified xsi:type="dcterms:W3CDTF">2019-07-30T12:49:57Z</dcterms:modified>
</cp:coreProperties>
</file>