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5759450" cy="3240088"/>
  <p:notesSz cx="6858000" cy="9144000"/>
  <p:defaultTextStyle>
    <a:defPPr>
      <a:defRPr lang="zh-CN"/>
    </a:defPPr>
    <a:lvl1pPr marL="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1pPr>
    <a:lvl2pPr marL="215981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2pPr>
    <a:lvl3pPr marL="431963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3pPr>
    <a:lvl4pPr marL="647944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4pPr>
    <a:lvl5pPr marL="863925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5pPr>
    <a:lvl6pPr marL="1079906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6pPr>
    <a:lvl7pPr marL="1295888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7pPr>
    <a:lvl8pPr marL="1511869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8pPr>
    <a:lvl9pPr marL="172785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218" d="100"/>
          <a:sy n="218" d="100"/>
        </p:scale>
        <p:origin x="18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9</c:v>
                </c:pt>
                <c:pt idx="1">
                  <c:v>6</c:v>
                </c:pt>
                <c:pt idx="2">
                  <c:v>1</c:v>
                </c:pt>
                <c:pt idx="3">
                  <c:v>6</c:v>
                </c:pt>
                <c:pt idx="4">
                  <c:v>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</c:v>
                </c:pt>
                <c:pt idx="1">
                  <c:v>6</c:v>
                </c:pt>
                <c:pt idx="2">
                  <c:v>1</c:v>
                </c:pt>
                <c:pt idx="3">
                  <c:v>6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26-43DB-9568-37D4E92797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7389392"/>
        <c:axId val="287373584"/>
      </c:barChart>
      <c:catAx>
        <c:axId val="287389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7373584"/>
        <c:crosses val="autoZero"/>
        <c:auto val="1"/>
        <c:lblAlgn val="ctr"/>
        <c:lblOffset val="100"/>
        <c:noMultiLvlLbl val="0"/>
      </c:catAx>
      <c:valAx>
        <c:axId val="28737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7389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6F2-46C5-BF18-55FAC56A6D8D}"/>
              </c:ext>
            </c:extLst>
          </c:dPt>
          <c:cat>
            <c:numRef>
              <c:f>Sheet1!$A$2:$A$6</c:f>
              <c:numCache>
                <c:formatCode>General</c:formatCode>
                <c:ptCount val="5"/>
                <c:pt idx="0">
                  <c:v>5</c:v>
                </c:pt>
                <c:pt idx="1">
                  <c:v>6</c:v>
                </c:pt>
                <c:pt idx="2">
                  <c:v>1</c:v>
                </c:pt>
                <c:pt idx="3">
                  <c:v>6</c:v>
                </c:pt>
                <c:pt idx="4">
                  <c:v>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6</c:v>
                </c:pt>
                <c:pt idx="2">
                  <c:v>1</c:v>
                </c:pt>
                <c:pt idx="3">
                  <c:v>6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F2-46C5-BF18-55FAC56A6D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7389392"/>
        <c:axId val="287373584"/>
      </c:barChart>
      <c:catAx>
        <c:axId val="287389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7373584"/>
        <c:crosses val="autoZero"/>
        <c:auto val="1"/>
        <c:lblAlgn val="ctr"/>
        <c:lblOffset val="100"/>
        <c:noMultiLvlLbl val="0"/>
      </c:catAx>
      <c:valAx>
        <c:axId val="287373584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7389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53-414E-9D66-6E0F3189BF3C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653-414E-9D66-6E0F3189BF3C}"/>
              </c:ext>
            </c:extLst>
          </c:dPt>
          <c:cat>
            <c:numRef>
              <c:f>Sheet1!$A$2:$A$6</c:f>
              <c:numCache>
                <c:formatCode>General</c:formatCode>
                <c:ptCount val="5"/>
                <c:pt idx="0">
                  <c:v>9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</c:v>
                </c:pt>
                <c:pt idx="1">
                  <c:v>0.1</c:v>
                </c:pt>
                <c:pt idx="2">
                  <c:v>1</c:v>
                </c:pt>
                <c:pt idx="3">
                  <c:v>0.1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53-414E-9D66-6E0F3189BF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7389392"/>
        <c:axId val="287373584"/>
      </c:barChart>
      <c:catAx>
        <c:axId val="287389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7373584"/>
        <c:crosses val="autoZero"/>
        <c:auto val="1"/>
        <c:lblAlgn val="ctr"/>
        <c:lblOffset val="100"/>
        <c:noMultiLvlLbl val="0"/>
      </c:catAx>
      <c:valAx>
        <c:axId val="28737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7389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780ED-B53C-4CBA-B819-02379116ED9E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21C9-491B-48A3-BAE5-644DD6E8A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59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38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2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6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3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4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5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01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5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9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8033E-6643-441B-A306-07C15B79F5A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2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348340478"/>
              </p:ext>
            </p:extLst>
          </p:nvPr>
        </p:nvGraphicFramePr>
        <p:xfrm>
          <a:off x="1" y="-1"/>
          <a:ext cx="1876926" cy="2156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8" name="图表 47"/>
          <p:cNvGraphicFramePr/>
          <p:nvPr>
            <p:extLst>
              <p:ext uri="{D42A27DB-BD31-4B8C-83A1-F6EECF244321}">
                <p14:modId xmlns:p14="http://schemas.microsoft.com/office/powerpoint/2010/main" val="3267990197"/>
              </p:ext>
            </p:extLst>
          </p:nvPr>
        </p:nvGraphicFramePr>
        <p:xfrm>
          <a:off x="1941262" y="0"/>
          <a:ext cx="1876926" cy="2156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9" name="图表 48"/>
          <p:cNvGraphicFramePr/>
          <p:nvPr>
            <p:extLst>
              <p:ext uri="{D42A27DB-BD31-4B8C-83A1-F6EECF244321}">
                <p14:modId xmlns:p14="http://schemas.microsoft.com/office/powerpoint/2010/main" val="3775868948"/>
              </p:ext>
            </p:extLst>
          </p:nvPr>
        </p:nvGraphicFramePr>
        <p:xfrm>
          <a:off x="3882524" y="0"/>
          <a:ext cx="1876926" cy="2156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941262" y="2327564"/>
            <a:ext cx="1500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ans1 = 9 – 5 = </a:t>
            </a:r>
            <a:r>
              <a:rPr lang="en-US" altLang="zh-CN" sz="1000" dirty="0" smtClean="0">
                <a:solidFill>
                  <a:srgbClr val="FF0000"/>
                </a:solidFill>
              </a:rPr>
              <a:t>4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882523" y="2327564"/>
            <a:ext cx="15776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ans2 = (6 – 0) + (6 – 0) = </a:t>
            </a:r>
            <a:r>
              <a:rPr lang="en-US" altLang="zh-CN" sz="1000" dirty="0" smtClean="0">
                <a:solidFill>
                  <a:srgbClr val="FF0000"/>
                </a:solidFill>
              </a:rPr>
              <a:t>12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" y="2327563"/>
            <a:ext cx="1500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ans = min(ans1, ans2) = </a:t>
            </a:r>
            <a:r>
              <a:rPr lang="en-US" altLang="zh-CN" sz="1000" dirty="0" smtClean="0">
                <a:solidFill>
                  <a:schemeClr val="accent6"/>
                </a:solidFill>
              </a:rPr>
              <a:t>4</a:t>
            </a:r>
            <a:endParaRPr lang="zh-CN" altLang="en-US" sz="1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501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</TotalTime>
  <Words>30</Words>
  <Application>Microsoft Office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岳</dc:creator>
  <cp:lastModifiedBy>刘 岳</cp:lastModifiedBy>
  <cp:revision>28</cp:revision>
  <dcterms:created xsi:type="dcterms:W3CDTF">2019-07-14T14:26:47Z</dcterms:created>
  <dcterms:modified xsi:type="dcterms:W3CDTF">2019-08-06T02:54:32Z</dcterms:modified>
</cp:coreProperties>
</file>