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6" y="0"/>
            <a:ext cx="5225597" cy="324008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21024" y="1503680"/>
            <a:ext cx="784352" cy="7843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64304" y="1503680"/>
            <a:ext cx="784352" cy="7843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8670" y="85344"/>
            <a:ext cx="3419298" cy="2962656"/>
          </a:xfrm>
          <a:custGeom>
            <a:avLst/>
            <a:gdLst>
              <a:gd name="connsiteX0" fmla="*/ 3264866 w 3419298"/>
              <a:gd name="connsiteY0" fmla="*/ 845312 h 2962656"/>
              <a:gd name="connsiteX1" fmla="*/ 3268930 w 3419298"/>
              <a:gd name="connsiteY1" fmla="*/ 812800 h 2962656"/>
              <a:gd name="connsiteX2" fmla="*/ 3293314 w 3419298"/>
              <a:gd name="connsiteY2" fmla="*/ 755904 h 2962656"/>
              <a:gd name="connsiteX3" fmla="*/ 3317698 w 3419298"/>
              <a:gd name="connsiteY3" fmla="*/ 719328 h 2962656"/>
              <a:gd name="connsiteX4" fmla="*/ 3329890 w 3419298"/>
              <a:gd name="connsiteY4" fmla="*/ 690880 h 2962656"/>
              <a:gd name="connsiteX5" fmla="*/ 3354274 w 3419298"/>
              <a:gd name="connsiteY5" fmla="*/ 650240 h 2962656"/>
              <a:gd name="connsiteX6" fmla="*/ 3362402 w 3419298"/>
              <a:gd name="connsiteY6" fmla="*/ 625856 h 2962656"/>
              <a:gd name="connsiteX7" fmla="*/ 3378658 w 3419298"/>
              <a:gd name="connsiteY7" fmla="*/ 589280 h 2962656"/>
              <a:gd name="connsiteX8" fmla="*/ 3394914 w 3419298"/>
              <a:gd name="connsiteY8" fmla="*/ 544576 h 2962656"/>
              <a:gd name="connsiteX9" fmla="*/ 3398978 w 3419298"/>
              <a:gd name="connsiteY9" fmla="*/ 520192 h 2962656"/>
              <a:gd name="connsiteX10" fmla="*/ 3407106 w 3419298"/>
              <a:gd name="connsiteY10" fmla="*/ 491744 h 2962656"/>
              <a:gd name="connsiteX11" fmla="*/ 3415234 w 3419298"/>
              <a:gd name="connsiteY11" fmla="*/ 434848 h 2962656"/>
              <a:gd name="connsiteX12" fmla="*/ 3419298 w 3419298"/>
              <a:gd name="connsiteY12" fmla="*/ 406400 h 2962656"/>
              <a:gd name="connsiteX13" fmla="*/ 3411170 w 3419298"/>
              <a:gd name="connsiteY13" fmla="*/ 312928 h 2962656"/>
              <a:gd name="connsiteX14" fmla="*/ 3407106 w 3419298"/>
              <a:gd name="connsiteY14" fmla="*/ 292608 h 2962656"/>
              <a:gd name="connsiteX15" fmla="*/ 3398978 w 3419298"/>
              <a:gd name="connsiteY15" fmla="*/ 268224 h 2962656"/>
              <a:gd name="connsiteX16" fmla="*/ 3394914 w 3419298"/>
              <a:gd name="connsiteY16" fmla="*/ 256032 h 2962656"/>
              <a:gd name="connsiteX17" fmla="*/ 3390850 w 3419298"/>
              <a:gd name="connsiteY17" fmla="*/ 243840 h 2962656"/>
              <a:gd name="connsiteX18" fmla="*/ 3382722 w 3419298"/>
              <a:gd name="connsiteY18" fmla="*/ 231648 h 2962656"/>
              <a:gd name="connsiteX19" fmla="*/ 3366466 w 3419298"/>
              <a:gd name="connsiteY19" fmla="*/ 203200 h 2962656"/>
              <a:gd name="connsiteX20" fmla="*/ 3354274 w 3419298"/>
              <a:gd name="connsiteY20" fmla="*/ 178816 h 2962656"/>
              <a:gd name="connsiteX21" fmla="*/ 3346146 w 3419298"/>
              <a:gd name="connsiteY21" fmla="*/ 162560 h 2962656"/>
              <a:gd name="connsiteX22" fmla="*/ 3333954 w 3419298"/>
              <a:gd name="connsiteY22" fmla="*/ 150368 h 2962656"/>
              <a:gd name="connsiteX23" fmla="*/ 3325826 w 3419298"/>
              <a:gd name="connsiteY23" fmla="*/ 134112 h 2962656"/>
              <a:gd name="connsiteX24" fmla="*/ 3309570 w 3419298"/>
              <a:gd name="connsiteY24" fmla="*/ 121920 h 2962656"/>
              <a:gd name="connsiteX25" fmla="*/ 3297378 w 3419298"/>
              <a:gd name="connsiteY25" fmla="*/ 109728 h 2962656"/>
              <a:gd name="connsiteX26" fmla="*/ 3285186 w 3419298"/>
              <a:gd name="connsiteY26" fmla="*/ 93472 h 2962656"/>
              <a:gd name="connsiteX27" fmla="*/ 3272994 w 3419298"/>
              <a:gd name="connsiteY27" fmla="*/ 85344 h 2962656"/>
              <a:gd name="connsiteX28" fmla="*/ 3228290 w 3419298"/>
              <a:gd name="connsiteY28" fmla="*/ 48768 h 2962656"/>
              <a:gd name="connsiteX29" fmla="*/ 3195778 w 3419298"/>
              <a:gd name="connsiteY29" fmla="*/ 32512 h 2962656"/>
              <a:gd name="connsiteX30" fmla="*/ 3179522 w 3419298"/>
              <a:gd name="connsiteY30" fmla="*/ 24384 h 2962656"/>
              <a:gd name="connsiteX31" fmla="*/ 3163266 w 3419298"/>
              <a:gd name="connsiteY31" fmla="*/ 20320 h 2962656"/>
              <a:gd name="connsiteX32" fmla="*/ 3118562 w 3419298"/>
              <a:gd name="connsiteY32" fmla="*/ 12192 h 2962656"/>
              <a:gd name="connsiteX33" fmla="*/ 3090114 w 3419298"/>
              <a:gd name="connsiteY33" fmla="*/ 8128 h 2962656"/>
              <a:gd name="connsiteX34" fmla="*/ 3057602 w 3419298"/>
              <a:gd name="connsiteY34" fmla="*/ 0 h 2962656"/>
              <a:gd name="connsiteX35" fmla="*/ 2817826 w 3419298"/>
              <a:gd name="connsiteY35" fmla="*/ 4064 h 2962656"/>
              <a:gd name="connsiteX36" fmla="*/ 2785314 w 3419298"/>
              <a:gd name="connsiteY36" fmla="*/ 8128 h 2962656"/>
              <a:gd name="connsiteX37" fmla="*/ 2748738 w 3419298"/>
              <a:gd name="connsiteY37" fmla="*/ 12192 h 2962656"/>
              <a:gd name="connsiteX38" fmla="*/ 2667458 w 3419298"/>
              <a:gd name="connsiteY38" fmla="*/ 20320 h 2962656"/>
              <a:gd name="connsiteX39" fmla="*/ 2553666 w 3419298"/>
              <a:gd name="connsiteY39" fmla="*/ 44704 h 2962656"/>
              <a:gd name="connsiteX40" fmla="*/ 2488642 w 3419298"/>
              <a:gd name="connsiteY40" fmla="*/ 60960 h 2962656"/>
              <a:gd name="connsiteX41" fmla="*/ 2448002 w 3419298"/>
              <a:gd name="connsiteY41" fmla="*/ 77216 h 2962656"/>
              <a:gd name="connsiteX42" fmla="*/ 2330146 w 3419298"/>
              <a:gd name="connsiteY42" fmla="*/ 121920 h 2962656"/>
              <a:gd name="connsiteX43" fmla="*/ 2248866 w 3419298"/>
              <a:gd name="connsiteY43" fmla="*/ 158496 h 2962656"/>
              <a:gd name="connsiteX44" fmla="*/ 2204162 w 3419298"/>
              <a:gd name="connsiteY44" fmla="*/ 182880 h 2962656"/>
              <a:gd name="connsiteX45" fmla="*/ 2191970 w 3419298"/>
              <a:gd name="connsiteY45" fmla="*/ 186944 h 2962656"/>
              <a:gd name="connsiteX46" fmla="*/ 2110690 w 3419298"/>
              <a:gd name="connsiteY46" fmla="*/ 231648 h 2962656"/>
              <a:gd name="connsiteX47" fmla="*/ 2061922 w 3419298"/>
              <a:gd name="connsiteY47" fmla="*/ 260096 h 2962656"/>
              <a:gd name="connsiteX48" fmla="*/ 1899362 w 3419298"/>
              <a:gd name="connsiteY48" fmla="*/ 341376 h 2962656"/>
              <a:gd name="connsiteX49" fmla="*/ 1887170 w 3419298"/>
              <a:gd name="connsiteY49" fmla="*/ 349504 h 2962656"/>
              <a:gd name="connsiteX50" fmla="*/ 1785570 w 3419298"/>
              <a:gd name="connsiteY50" fmla="*/ 406400 h 2962656"/>
              <a:gd name="connsiteX51" fmla="*/ 1732738 w 3419298"/>
              <a:gd name="connsiteY51" fmla="*/ 438912 h 2962656"/>
              <a:gd name="connsiteX52" fmla="*/ 1683970 w 3419298"/>
              <a:gd name="connsiteY52" fmla="*/ 459232 h 2962656"/>
              <a:gd name="connsiteX53" fmla="*/ 1594562 w 3419298"/>
              <a:gd name="connsiteY53" fmla="*/ 516128 h 2962656"/>
              <a:gd name="connsiteX54" fmla="*/ 1545794 w 3419298"/>
              <a:gd name="connsiteY54" fmla="*/ 544576 h 2962656"/>
              <a:gd name="connsiteX55" fmla="*/ 1509218 w 3419298"/>
              <a:gd name="connsiteY55" fmla="*/ 564896 h 2962656"/>
              <a:gd name="connsiteX56" fmla="*/ 1415746 w 3419298"/>
              <a:gd name="connsiteY56" fmla="*/ 621792 h 2962656"/>
              <a:gd name="connsiteX57" fmla="*/ 1366978 w 3419298"/>
              <a:gd name="connsiteY57" fmla="*/ 650240 h 2962656"/>
              <a:gd name="connsiteX58" fmla="*/ 1322274 w 3419298"/>
              <a:gd name="connsiteY58" fmla="*/ 674624 h 2962656"/>
              <a:gd name="connsiteX59" fmla="*/ 1236930 w 3419298"/>
              <a:gd name="connsiteY59" fmla="*/ 731520 h 2962656"/>
              <a:gd name="connsiteX60" fmla="*/ 1196290 w 3419298"/>
              <a:gd name="connsiteY60" fmla="*/ 755904 h 2962656"/>
              <a:gd name="connsiteX61" fmla="*/ 1119074 w 3419298"/>
              <a:gd name="connsiteY61" fmla="*/ 808736 h 2962656"/>
              <a:gd name="connsiteX62" fmla="*/ 1013410 w 3419298"/>
              <a:gd name="connsiteY62" fmla="*/ 881888 h 2962656"/>
              <a:gd name="connsiteX63" fmla="*/ 980898 w 3419298"/>
              <a:gd name="connsiteY63" fmla="*/ 910336 h 2962656"/>
              <a:gd name="connsiteX64" fmla="*/ 907746 w 3419298"/>
              <a:gd name="connsiteY64" fmla="*/ 967232 h 2962656"/>
              <a:gd name="connsiteX65" fmla="*/ 834594 w 3419298"/>
              <a:gd name="connsiteY65" fmla="*/ 1032256 h 2962656"/>
              <a:gd name="connsiteX66" fmla="*/ 802082 w 3419298"/>
              <a:gd name="connsiteY66" fmla="*/ 1064768 h 2962656"/>
              <a:gd name="connsiteX67" fmla="*/ 704546 w 3419298"/>
              <a:gd name="connsiteY67" fmla="*/ 1146048 h 2962656"/>
              <a:gd name="connsiteX68" fmla="*/ 672034 w 3419298"/>
              <a:gd name="connsiteY68" fmla="*/ 1174496 h 2962656"/>
              <a:gd name="connsiteX69" fmla="*/ 607010 w 3419298"/>
              <a:gd name="connsiteY69" fmla="*/ 1227328 h 2962656"/>
              <a:gd name="connsiteX70" fmla="*/ 586690 w 3419298"/>
              <a:gd name="connsiteY70" fmla="*/ 1255776 h 2962656"/>
              <a:gd name="connsiteX71" fmla="*/ 541986 w 3419298"/>
              <a:gd name="connsiteY71" fmla="*/ 1308608 h 2962656"/>
              <a:gd name="connsiteX72" fmla="*/ 521666 w 3419298"/>
              <a:gd name="connsiteY72" fmla="*/ 1337056 h 2962656"/>
              <a:gd name="connsiteX73" fmla="*/ 493218 w 3419298"/>
              <a:gd name="connsiteY73" fmla="*/ 1365504 h 2962656"/>
              <a:gd name="connsiteX74" fmla="*/ 452578 w 3419298"/>
              <a:gd name="connsiteY74" fmla="*/ 1422400 h 2962656"/>
              <a:gd name="connsiteX75" fmla="*/ 436322 w 3419298"/>
              <a:gd name="connsiteY75" fmla="*/ 1446784 h 2962656"/>
              <a:gd name="connsiteX76" fmla="*/ 342850 w 3419298"/>
              <a:gd name="connsiteY76" fmla="*/ 1568704 h 2962656"/>
              <a:gd name="connsiteX77" fmla="*/ 326594 w 3419298"/>
              <a:gd name="connsiteY77" fmla="*/ 1597152 h 2962656"/>
              <a:gd name="connsiteX78" fmla="*/ 298146 w 3419298"/>
              <a:gd name="connsiteY78" fmla="*/ 1658112 h 2962656"/>
              <a:gd name="connsiteX79" fmla="*/ 277826 w 3419298"/>
              <a:gd name="connsiteY79" fmla="*/ 1686560 h 2962656"/>
              <a:gd name="connsiteX80" fmla="*/ 249378 w 3419298"/>
              <a:gd name="connsiteY80" fmla="*/ 1735328 h 2962656"/>
              <a:gd name="connsiteX81" fmla="*/ 241250 w 3419298"/>
              <a:gd name="connsiteY81" fmla="*/ 1747520 h 2962656"/>
              <a:gd name="connsiteX82" fmla="*/ 233122 w 3419298"/>
              <a:gd name="connsiteY82" fmla="*/ 1763776 h 2962656"/>
              <a:gd name="connsiteX83" fmla="*/ 212802 w 3419298"/>
              <a:gd name="connsiteY83" fmla="*/ 1792224 h 2962656"/>
              <a:gd name="connsiteX84" fmla="*/ 200610 w 3419298"/>
              <a:gd name="connsiteY84" fmla="*/ 1816608 h 2962656"/>
              <a:gd name="connsiteX85" fmla="*/ 159970 w 3419298"/>
              <a:gd name="connsiteY85" fmla="*/ 1877568 h 2962656"/>
              <a:gd name="connsiteX86" fmla="*/ 111202 w 3419298"/>
              <a:gd name="connsiteY86" fmla="*/ 1971040 h 2962656"/>
              <a:gd name="connsiteX87" fmla="*/ 107138 w 3419298"/>
              <a:gd name="connsiteY87" fmla="*/ 1983232 h 2962656"/>
              <a:gd name="connsiteX88" fmla="*/ 94946 w 3419298"/>
              <a:gd name="connsiteY88" fmla="*/ 2011680 h 2962656"/>
              <a:gd name="connsiteX89" fmla="*/ 86818 w 3419298"/>
              <a:gd name="connsiteY89" fmla="*/ 2040128 h 2962656"/>
              <a:gd name="connsiteX90" fmla="*/ 66498 w 3419298"/>
              <a:gd name="connsiteY90" fmla="*/ 2088896 h 2962656"/>
              <a:gd name="connsiteX91" fmla="*/ 46178 w 3419298"/>
              <a:gd name="connsiteY91" fmla="*/ 2157984 h 2962656"/>
              <a:gd name="connsiteX92" fmla="*/ 33986 w 3419298"/>
              <a:gd name="connsiteY92" fmla="*/ 2202688 h 2962656"/>
              <a:gd name="connsiteX93" fmla="*/ 21794 w 3419298"/>
              <a:gd name="connsiteY93" fmla="*/ 2283968 h 2962656"/>
              <a:gd name="connsiteX94" fmla="*/ 13666 w 3419298"/>
              <a:gd name="connsiteY94" fmla="*/ 2324608 h 2962656"/>
              <a:gd name="connsiteX95" fmla="*/ 5538 w 3419298"/>
              <a:gd name="connsiteY95" fmla="*/ 2373376 h 2962656"/>
              <a:gd name="connsiteX96" fmla="*/ 1474 w 3419298"/>
              <a:gd name="connsiteY96" fmla="*/ 2422144 h 2962656"/>
              <a:gd name="connsiteX97" fmla="*/ 9602 w 3419298"/>
              <a:gd name="connsiteY97" fmla="*/ 2576576 h 2962656"/>
              <a:gd name="connsiteX98" fmla="*/ 33986 w 3419298"/>
              <a:gd name="connsiteY98" fmla="*/ 2633472 h 2962656"/>
              <a:gd name="connsiteX99" fmla="*/ 50242 w 3419298"/>
              <a:gd name="connsiteY99" fmla="*/ 2657856 h 2962656"/>
              <a:gd name="connsiteX100" fmla="*/ 74626 w 3419298"/>
              <a:gd name="connsiteY100" fmla="*/ 2678176 h 2962656"/>
              <a:gd name="connsiteX101" fmla="*/ 90882 w 3419298"/>
              <a:gd name="connsiteY101" fmla="*/ 2694432 h 2962656"/>
              <a:gd name="connsiteX102" fmla="*/ 127458 w 3419298"/>
              <a:gd name="connsiteY102" fmla="*/ 2714752 h 2962656"/>
              <a:gd name="connsiteX103" fmla="*/ 155906 w 3419298"/>
              <a:gd name="connsiteY103" fmla="*/ 2731008 h 2962656"/>
              <a:gd name="connsiteX104" fmla="*/ 220930 w 3419298"/>
              <a:gd name="connsiteY104" fmla="*/ 2755392 h 2962656"/>
              <a:gd name="connsiteX105" fmla="*/ 285954 w 3419298"/>
              <a:gd name="connsiteY105" fmla="*/ 2783840 h 2962656"/>
              <a:gd name="connsiteX106" fmla="*/ 326594 w 3419298"/>
              <a:gd name="connsiteY106" fmla="*/ 2800096 h 2962656"/>
              <a:gd name="connsiteX107" fmla="*/ 424130 w 3419298"/>
              <a:gd name="connsiteY107" fmla="*/ 2820416 h 2962656"/>
              <a:gd name="connsiteX108" fmla="*/ 489154 w 3419298"/>
              <a:gd name="connsiteY108" fmla="*/ 2840736 h 2962656"/>
              <a:gd name="connsiteX109" fmla="*/ 525730 w 3419298"/>
              <a:gd name="connsiteY109" fmla="*/ 2848864 h 2962656"/>
              <a:gd name="connsiteX110" fmla="*/ 602946 w 3419298"/>
              <a:gd name="connsiteY110" fmla="*/ 2869184 h 2962656"/>
              <a:gd name="connsiteX111" fmla="*/ 651714 w 3419298"/>
              <a:gd name="connsiteY111" fmla="*/ 2873248 h 2962656"/>
              <a:gd name="connsiteX112" fmla="*/ 757378 w 3419298"/>
              <a:gd name="connsiteY112" fmla="*/ 2881376 h 2962656"/>
              <a:gd name="connsiteX113" fmla="*/ 830530 w 3419298"/>
              <a:gd name="connsiteY113" fmla="*/ 2889504 h 2962656"/>
              <a:gd name="connsiteX114" fmla="*/ 903682 w 3419298"/>
              <a:gd name="connsiteY114" fmla="*/ 2897632 h 2962656"/>
              <a:gd name="connsiteX115" fmla="*/ 960578 w 3419298"/>
              <a:gd name="connsiteY115" fmla="*/ 2901696 h 2962656"/>
              <a:gd name="connsiteX116" fmla="*/ 1037794 w 3419298"/>
              <a:gd name="connsiteY116" fmla="*/ 2905760 h 2962656"/>
              <a:gd name="connsiteX117" fmla="*/ 1078434 w 3419298"/>
              <a:gd name="connsiteY117" fmla="*/ 2909824 h 2962656"/>
              <a:gd name="connsiteX118" fmla="*/ 1232866 w 3419298"/>
              <a:gd name="connsiteY118" fmla="*/ 2917952 h 2962656"/>
              <a:gd name="connsiteX119" fmla="*/ 1297890 w 3419298"/>
              <a:gd name="connsiteY119" fmla="*/ 2922016 h 2962656"/>
              <a:gd name="connsiteX120" fmla="*/ 1407618 w 3419298"/>
              <a:gd name="connsiteY120" fmla="*/ 2934208 h 2962656"/>
              <a:gd name="connsiteX121" fmla="*/ 1444194 w 3419298"/>
              <a:gd name="connsiteY121" fmla="*/ 2942336 h 2962656"/>
              <a:gd name="connsiteX122" fmla="*/ 1517346 w 3419298"/>
              <a:gd name="connsiteY122" fmla="*/ 2950464 h 2962656"/>
              <a:gd name="connsiteX123" fmla="*/ 1553922 w 3419298"/>
              <a:gd name="connsiteY123" fmla="*/ 2954528 h 2962656"/>
              <a:gd name="connsiteX124" fmla="*/ 1675842 w 3419298"/>
              <a:gd name="connsiteY124" fmla="*/ 2962656 h 2962656"/>
              <a:gd name="connsiteX125" fmla="*/ 1980642 w 3419298"/>
              <a:gd name="connsiteY125" fmla="*/ 2958592 h 2962656"/>
              <a:gd name="connsiteX126" fmla="*/ 2630882 w 3419298"/>
              <a:gd name="connsiteY126" fmla="*/ 2954528 h 2962656"/>
              <a:gd name="connsiteX127" fmla="*/ 2736546 w 3419298"/>
              <a:gd name="connsiteY127" fmla="*/ 2942336 h 2962656"/>
              <a:gd name="connsiteX128" fmla="*/ 2838146 w 3419298"/>
              <a:gd name="connsiteY128" fmla="*/ 2934208 h 2962656"/>
              <a:gd name="connsiteX129" fmla="*/ 2878786 w 3419298"/>
              <a:gd name="connsiteY129" fmla="*/ 2930144 h 2962656"/>
              <a:gd name="connsiteX130" fmla="*/ 2943810 w 3419298"/>
              <a:gd name="connsiteY130" fmla="*/ 2913888 h 2962656"/>
              <a:gd name="connsiteX131" fmla="*/ 2968194 w 3419298"/>
              <a:gd name="connsiteY131" fmla="*/ 2909824 h 2962656"/>
              <a:gd name="connsiteX132" fmla="*/ 2996642 w 3419298"/>
              <a:gd name="connsiteY132" fmla="*/ 2901696 h 2962656"/>
              <a:gd name="connsiteX133" fmla="*/ 3065730 w 3419298"/>
              <a:gd name="connsiteY133" fmla="*/ 2877312 h 2962656"/>
              <a:gd name="connsiteX134" fmla="*/ 3086050 w 3419298"/>
              <a:gd name="connsiteY134" fmla="*/ 2869184 h 2962656"/>
              <a:gd name="connsiteX135" fmla="*/ 3126690 w 3419298"/>
              <a:gd name="connsiteY135" fmla="*/ 2832608 h 2962656"/>
              <a:gd name="connsiteX136" fmla="*/ 3147010 w 3419298"/>
              <a:gd name="connsiteY136" fmla="*/ 2820416 h 2962656"/>
              <a:gd name="connsiteX137" fmla="*/ 3163266 w 3419298"/>
              <a:gd name="connsiteY137" fmla="*/ 2804160 h 2962656"/>
              <a:gd name="connsiteX138" fmla="*/ 3199842 w 3419298"/>
              <a:gd name="connsiteY138" fmla="*/ 2779776 h 2962656"/>
              <a:gd name="connsiteX139" fmla="*/ 3212034 w 3419298"/>
              <a:gd name="connsiteY139" fmla="*/ 2767584 h 2962656"/>
              <a:gd name="connsiteX140" fmla="*/ 3224226 w 3419298"/>
              <a:gd name="connsiteY140" fmla="*/ 2743200 h 2962656"/>
              <a:gd name="connsiteX141" fmla="*/ 3236418 w 3419298"/>
              <a:gd name="connsiteY141" fmla="*/ 2731008 h 2962656"/>
              <a:gd name="connsiteX142" fmla="*/ 3252674 w 3419298"/>
              <a:gd name="connsiteY142" fmla="*/ 2710688 h 2962656"/>
              <a:gd name="connsiteX143" fmla="*/ 3256738 w 3419298"/>
              <a:gd name="connsiteY143" fmla="*/ 2694432 h 2962656"/>
              <a:gd name="connsiteX144" fmla="*/ 3252674 w 3419298"/>
              <a:gd name="connsiteY144" fmla="*/ 2450592 h 2962656"/>
              <a:gd name="connsiteX145" fmla="*/ 3244546 w 3419298"/>
              <a:gd name="connsiteY145" fmla="*/ 2414016 h 2962656"/>
              <a:gd name="connsiteX146" fmla="*/ 3228290 w 3419298"/>
              <a:gd name="connsiteY146" fmla="*/ 2332736 h 2962656"/>
              <a:gd name="connsiteX147" fmla="*/ 3220162 w 3419298"/>
              <a:gd name="connsiteY147" fmla="*/ 2300224 h 2962656"/>
              <a:gd name="connsiteX148" fmla="*/ 3216098 w 3419298"/>
              <a:gd name="connsiteY148" fmla="*/ 2279904 h 2962656"/>
              <a:gd name="connsiteX149" fmla="*/ 3203906 w 3419298"/>
              <a:gd name="connsiteY149" fmla="*/ 2255520 h 2962656"/>
              <a:gd name="connsiteX150" fmla="*/ 3183586 w 3419298"/>
              <a:gd name="connsiteY150" fmla="*/ 2206752 h 2962656"/>
              <a:gd name="connsiteX151" fmla="*/ 3171394 w 3419298"/>
              <a:gd name="connsiteY151" fmla="*/ 2174240 h 2962656"/>
              <a:gd name="connsiteX152" fmla="*/ 3159202 w 3419298"/>
              <a:gd name="connsiteY152" fmla="*/ 2153920 h 2962656"/>
              <a:gd name="connsiteX153" fmla="*/ 3151074 w 3419298"/>
              <a:gd name="connsiteY153" fmla="*/ 2129536 h 2962656"/>
              <a:gd name="connsiteX154" fmla="*/ 3134818 w 3419298"/>
              <a:gd name="connsiteY154" fmla="*/ 2092960 h 2962656"/>
              <a:gd name="connsiteX155" fmla="*/ 3126690 w 3419298"/>
              <a:gd name="connsiteY155" fmla="*/ 2068576 h 2962656"/>
              <a:gd name="connsiteX156" fmla="*/ 3110434 w 3419298"/>
              <a:gd name="connsiteY156" fmla="*/ 2036064 h 2962656"/>
              <a:gd name="connsiteX157" fmla="*/ 3090114 w 3419298"/>
              <a:gd name="connsiteY157" fmla="*/ 1995424 h 2962656"/>
              <a:gd name="connsiteX158" fmla="*/ 3077922 w 3419298"/>
              <a:gd name="connsiteY158" fmla="*/ 1971040 h 2962656"/>
              <a:gd name="connsiteX159" fmla="*/ 3073858 w 3419298"/>
              <a:gd name="connsiteY159" fmla="*/ 1958848 h 2962656"/>
              <a:gd name="connsiteX160" fmla="*/ 3053538 w 3419298"/>
              <a:gd name="connsiteY160" fmla="*/ 1918208 h 2962656"/>
              <a:gd name="connsiteX161" fmla="*/ 3041346 w 3419298"/>
              <a:gd name="connsiteY161" fmla="*/ 1893824 h 2962656"/>
              <a:gd name="connsiteX162" fmla="*/ 3033218 w 3419298"/>
              <a:gd name="connsiteY162" fmla="*/ 1873504 h 2962656"/>
              <a:gd name="connsiteX163" fmla="*/ 3008834 w 3419298"/>
              <a:gd name="connsiteY163" fmla="*/ 1824736 h 2962656"/>
              <a:gd name="connsiteX164" fmla="*/ 2992578 w 3419298"/>
              <a:gd name="connsiteY164" fmla="*/ 1784096 h 2962656"/>
              <a:gd name="connsiteX165" fmla="*/ 2984450 w 3419298"/>
              <a:gd name="connsiteY165" fmla="*/ 1763776 h 2962656"/>
              <a:gd name="connsiteX166" fmla="*/ 2976322 w 3419298"/>
              <a:gd name="connsiteY166" fmla="*/ 1739392 h 2962656"/>
              <a:gd name="connsiteX167" fmla="*/ 2968194 w 3419298"/>
              <a:gd name="connsiteY167" fmla="*/ 1719072 h 2962656"/>
              <a:gd name="connsiteX168" fmla="*/ 2947874 w 3419298"/>
              <a:gd name="connsiteY168" fmla="*/ 1637792 h 2962656"/>
              <a:gd name="connsiteX169" fmla="*/ 2939746 w 3419298"/>
              <a:gd name="connsiteY169" fmla="*/ 1605280 h 2962656"/>
              <a:gd name="connsiteX170" fmla="*/ 2935682 w 3419298"/>
              <a:gd name="connsiteY170" fmla="*/ 1572768 h 2962656"/>
              <a:gd name="connsiteX171" fmla="*/ 2931618 w 3419298"/>
              <a:gd name="connsiteY171" fmla="*/ 1544320 h 2962656"/>
              <a:gd name="connsiteX172" fmla="*/ 2931618 w 3419298"/>
              <a:gd name="connsiteY172" fmla="*/ 1345184 h 2962656"/>
              <a:gd name="connsiteX173" fmla="*/ 2939746 w 3419298"/>
              <a:gd name="connsiteY173" fmla="*/ 1296416 h 2962656"/>
              <a:gd name="connsiteX174" fmla="*/ 2943810 w 3419298"/>
              <a:gd name="connsiteY174" fmla="*/ 1280160 h 2962656"/>
              <a:gd name="connsiteX175" fmla="*/ 2947874 w 3419298"/>
              <a:gd name="connsiteY175" fmla="*/ 1259840 h 2962656"/>
              <a:gd name="connsiteX176" fmla="*/ 2964130 w 3419298"/>
              <a:gd name="connsiteY176" fmla="*/ 1223264 h 2962656"/>
              <a:gd name="connsiteX177" fmla="*/ 2980386 w 3419298"/>
              <a:gd name="connsiteY177" fmla="*/ 1186688 h 2962656"/>
              <a:gd name="connsiteX178" fmla="*/ 2984450 w 3419298"/>
              <a:gd name="connsiteY178" fmla="*/ 1170432 h 2962656"/>
              <a:gd name="connsiteX179" fmla="*/ 2996642 w 3419298"/>
              <a:gd name="connsiteY179" fmla="*/ 1154176 h 2962656"/>
              <a:gd name="connsiteX180" fmla="*/ 3004770 w 3419298"/>
              <a:gd name="connsiteY180" fmla="*/ 1137920 h 2962656"/>
              <a:gd name="connsiteX181" fmla="*/ 3016962 w 3419298"/>
              <a:gd name="connsiteY181" fmla="*/ 1121664 h 2962656"/>
              <a:gd name="connsiteX182" fmla="*/ 3033218 w 3419298"/>
              <a:gd name="connsiteY182" fmla="*/ 1093216 h 2962656"/>
              <a:gd name="connsiteX183" fmla="*/ 3045410 w 3419298"/>
              <a:gd name="connsiteY183" fmla="*/ 1081024 h 2962656"/>
              <a:gd name="connsiteX184" fmla="*/ 3065730 w 3419298"/>
              <a:gd name="connsiteY184" fmla="*/ 1052576 h 2962656"/>
              <a:gd name="connsiteX185" fmla="*/ 3081986 w 3419298"/>
              <a:gd name="connsiteY185" fmla="*/ 1032256 h 2962656"/>
              <a:gd name="connsiteX186" fmla="*/ 3090114 w 3419298"/>
              <a:gd name="connsiteY186" fmla="*/ 1020064 h 2962656"/>
              <a:gd name="connsiteX187" fmla="*/ 3114498 w 3419298"/>
              <a:gd name="connsiteY187" fmla="*/ 995680 h 2962656"/>
              <a:gd name="connsiteX188" fmla="*/ 3134818 w 3419298"/>
              <a:gd name="connsiteY188" fmla="*/ 971296 h 2962656"/>
              <a:gd name="connsiteX189" fmla="*/ 3163266 w 3419298"/>
              <a:gd name="connsiteY189" fmla="*/ 942848 h 2962656"/>
              <a:gd name="connsiteX190" fmla="*/ 3175458 w 3419298"/>
              <a:gd name="connsiteY190" fmla="*/ 922528 h 2962656"/>
              <a:gd name="connsiteX191" fmla="*/ 3203906 w 3419298"/>
              <a:gd name="connsiteY191" fmla="*/ 898144 h 2962656"/>
              <a:gd name="connsiteX192" fmla="*/ 3212034 w 3419298"/>
              <a:gd name="connsiteY192" fmla="*/ 885952 h 2962656"/>
              <a:gd name="connsiteX193" fmla="*/ 3224226 w 3419298"/>
              <a:gd name="connsiteY193" fmla="*/ 877824 h 2962656"/>
              <a:gd name="connsiteX194" fmla="*/ 3240482 w 3419298"/>
              <a:gd name="connsiteY194" fmla="*/ 853440 h 2962656"/>
              <a:gd name="connsiteX195" fmla="*/ 3264866 w 3419298"/>
              <a:gd name="connsiteY195" fmla="*/ 845312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3419298" h="2962656">
                <a:moveTo>
                  <a:pt x="3264866" y="845312"/>
                </a:moveTo>
                <a:cubicBezTo>
                  <a:pt x="3269607" y="838539"/>
                  <a:pt x="3266007" y="823323"/>
                  <a:pt x="3268930" y="812800"/>
                </a:cubicBezTo>
                <a:cubicBezTo>
                  <a:pt x="3270200" y="808228"/>
                  <a:pt x="3285818" y="767898"/>
                  <a:pt x="3293314" y="755904"/>
                </a:cubicBezTo>
                <a:cubicBezTo>
                  <a:pt x="3310331" y="728677"/>
                  <a:pt x="3301922" y="750881"/>
                  <a:pt x="3317698" y="719328"/>
                </a:cubicBezTo>
                <a:cubicBezTo>
                  <a:pt x="3334515" y="685694"/>
                  <a:pt x="3304520" y="733163"/>
                  <a:pt x="3329890" y="690880"/>
                </a:cubicBezTo>
                <a:cubicBezTo>
                  <a:pt x="3341340" y="671797"/>
                  <a:pt x="3346842" y="668819"/>
                  <a:pt x="3354274" y="650240"/>
                </a:cubicBezTo>
                <a:cubicBezTo>
                  <a:pt x="3357456" y="642285"/>
                  <a:pt x="3357650" y="632985"/>
                  <a:pt x="3362402" y="625856"/>
                </a:cubicBezTo>
                <a:cubicBezTo>
                  <a:pt x="3378040" y="602400"/>
                  <a:pt x="3364149" y="625552"/>
                  <a:pt x="3378658" y="589280"/>
                </a:cubicBezTo>
                <a:cubicBezTo>
                  <a:pt x="3382352" y="580044"/>
                  <a:pt x="3393423" y="553520"/>
                  <a:pt x="3394914" y="544576"/>
                </a:cubicBezTo>
                <a:cubicBezTo>
                  <a:pt x="3396269" y="536448"/>
                  <a:pt x="3397362" y="528272"/>
                  <a:pt x="3398978" y="520192"/>
                </a:cubicBezTo>
                <a:cubicBezTo>
                  <a:pt x="3401529" y="507435"/>
                  <a:pt x="3403233" y="503364"/>
                  <a:pt x="3407106" y="491744"/>
                </a:cubicBezTo>
                <a:lnTo>
                  <a:pt x="3415234" y="434848"/>
                </a:lnTo>
                <a:lnTo>
                  <a:pt x="3419298" y="406400"/>
                </a:lnTo>
                <a:cubicBezTo>
                  <a:pt x="3416254" y="357698"/>
                  <a:pt x="3417592" y="351458"/>
                  <a:pt x="3411170" y="312928"/>
                </a:cubicBezTo>
                <a:cubicBezTo>
                  <a:pt x="3410034" y="306115"/>
                  <a:pt x="3408923" y="299272"/>
                  <a:pt x="3407106" y="292608"/>
                </a:cubicBezTo>
                <a:cubicBezTo>
                  <a:pt x="3404852" y="284342"/>
                  <a:pt x="3401687" y="276352"/>
                  <a:pt x="3398978" y="268224"/>
                </a:cubicBezTo>
                <a:lnTo>
                  <a:pt x="3394914" y="256032"/>
                </a:lnTo>
                <a:cubicBezTo>
                  <a:pt x="3393559" y="251968"/>
                  <a:pt x="3393226" y="247404"/>
                  <a:pt x="3390850" y="243840"/>
                </a:cubicBezTo>
                <a:cubicBezTo>
                  <a:pt x="3388141" y="239776"/>
                  <a:pt x="3384906" y="236017"/>
                  <a:pt x="3382722" y="231648"/>
                </a:cubicBezTo>
                <a:cubicBezTo>
                  <a:pt x="3367207" y="200618"/>
                  <a:pt x="3395947" y="242508"/>
                  <a:pt x="3366466" y="203200"/>
                </a:cubicBezTo>
                <a:cubicBezTo>
                  <a:pt x="3359015" y="180847"/>
                  <a:pt x="3366879" y="200875"/>
                  <a:pt x="3354274" y="178816"/>
                </a:cubicBezTo>
                <a:cubicBezTo>
                  <a:pt x="3351268" y="173556"/>
                  <a:pt x="3349667" y="167490"/>
                  <a:pt x="3346146" y="162560"/>
                </a:cubicBezTo>
                <a:cubicBezTo>
                  <a:pt x="3342805" y="157883"/>
                  <a:pt x="3337295" y="155045"/>
                  <a:pt x="3333954" y="150368"/>
                </a:cubicBezTo>
                <a:cubicBezTo>
                  <a:pt x="3330433" y="145438"/>
                  <a:pt x="3329769" y="138712"/>
                  <a:pt x="3325826" y="134112"/>
                </a:cubicBezTo>
                <a:cubicBezTo>
                  <a:pt x="3321418" y="128969"/>
                  <a:pt x="3314713" y="126328"/>
                  <a:pt x="3309570" y="121920"/>
                </a:cubicBezTo>
                <a:cubicBezTo>
                  <a:pt x="3305206" y="118180"/>
                  <a:pt x="3301118" y="114092"/>
                  <a:pt x="3297378" y="109728"/>
                </a:cubicBezTo>
                <a:cubicBezTo>
                  <a:pt x="3292970" y="104585"/>
                  <a:pt x="3289975" y="98261"/>
                  <a:pt x="3285186" y="93472"/>
                </a:cubicBezTo>
                <a:cubicBezTo>
                  <a:pt x="3281732" y="90018"/>
                  <a:pt x="3276746" y="88471"/>
                  <a:pt x="3272994" y="85344"/>
                </a:cubicBezTo>
                <a:cubicBezTo>
                  <a:pt x="3252146" y="67971"/>
                  <a:pt x="3263225" y="66235"/>
                  <a:pt x="3228290" y="48768"/>
                </a:cubicBezTo>
                <a:lnTo>
                  <a:pt x="3195778" y="32512"/>
                </a:lnTo>
                <a:cubicBezTo>
                  <a:pt x="3190359" y="29803"/>
                  <a:pt x="3185399" y="25853"/>
                  <a:pt x="3179522" y="24384"/>
                </a:cubicBezTo>
                <a:cubicBezTo>
                  <a:pt x="3174103" y="23029"/>
                  <a:pt x="3168718" y="21532"/>
                  <a:pt x="3163266" y="20320"/>
                </a:cubicBezTo>
                <a:cubicBezTo>
                  <a:pt x="3148999" y="17150"/>
                  <a:pt x="3132899" y="14398"/>
                  <a:pt x="3118562" y="12192"/>
                </a:cubicBezTo>
                <a:cubicBezTo>
                  <a:pt x="3109094" y="10735"/>
                  <a:pt x="3099507" y="10007"/>
                  <a:pt x="3090114" y="8128"/>
                </a:cubicBezTo>
                <a:cubicBezTo>
                  <a:pt x="3079160" y="5937"/>
                  <a:pt x="3068439" y="2709"/>
                  <a:pt x="3057602" y="0"/>
                </a:cubicBezTo>
                <a:lnTo>
                  <a:pt x="2817826" y="4064"/>
                </a:lnTo>
                <a:cubicBezTo>
                  <a:pt x="2806909" y="4390"/>
                  <a:pt x="2796161" y="6852"/>
                  <a:pt x="2785314" y="8128"/>
                </a:cubicBezTo>
                <a:lnTo>
                  <a:pt x="2748738" y="12192"/>
                </a:lnTo>
                <a:cubicBezTo>
                  <a:pt x="2737796" y="13286"/>
                  <a:pt x="2681210" y="17949"/>
                  <a:pt x="2667458" y="20320"/>
                </a:cubicBezTo>
                <a:cubicBezTo>
                  <a:pt x="2581376" y="35162"/>
                  <a:pt x="2610496" y="31332"/>
                  <a:pt x="2553666" y="44704"/>
                </a:cubicBezTo>
                <a:cubicBezTo>
                  <a:pt x="2531606" y="49895"/>
                  <a:pt x="2510034" y="53410"/>
                  <a:pt x="2488642" y="60960"/>
                </a:cubicBezTo>
                <a:cubicBezTo>
                  <a:pt x="2474884" y="65816"/>
                  <a:pt x="2461773" y="72396"/>
                  <a:pt x="2448002" y="77216"/>
                </a:cubicBezTo>
                <a:cubicBezTo>
                  <a:pt x="2360149" y="107965"/>
                  <a:pt x="2460805" y="63123"/>
                  <a:pt x="2330146" y="121920"/>
                </a:cubicBezTo>
                <a:cubicBezTo>
                  <a:pt x="2303053" y="134112"/>
                  <a:pt x="2274948" y="144269"/>
                  <a:pt x="2248866" y="158496"/>
                </a:cubicBezTo>
                <a:cubicBezTo>
                  <a:pt x="2233965" y="166624"/>
                  <a:pt x="2219344" y="175289"/>
                  <a:pt x="2204162" y="182880"/>
                </a:cubicBezTo>
                <a:cubicBezTo>
                  <a:pt x="2200330" y="184796"/>
                  <a:pt x="2195768" y="184962"/>
                  <a:pt x="2191970" y="186944"/>
                </a:cubicBezTo>
                <a:cubicBezTo>
                  <a:pt x="2164556" y="201247"/>
                  <a:pt x="2137640" y="216489"/>
                  <a:pt x="2110690" y="231648"/>
                </a:cubicBezTo>
                <a:cubicBezTo>
                  <a:pt x="2094287" y="240875"/>
                  <a:pt x="2079009" y="252209"/>
                  <a:pt x="2061922" y="260096"/>
                </a:cubicBezTo>
                <a:cubicBezTo>
                  <a:pt x="2014843" y="281825"/>
                  <a:pt x="1934625" y="317867"/>
                  <a:pt x="1899362" y="341376"/>
                </a:cubicBezTo>
                <a:cubicBezTo>
                  <a:pt x="1895298" y="344085"/>
                  <a:pt x="1891411" y="347081"/>
                  <a:pt x="1887170" y="349504"/>
                </a:cubicBezTo>
                <a:cubicBezTo>
                  <a:pt x="1853469" y="368762"/>
                  <a:pt x="1818627" y="386057"/>
                  <a:pt x="1785570" y="406400"/>
                </a:cubicBezTo>
                <a:cubicBezTo>
                  <a:pt x="1767959" y="417237"/>
                  <a:pt x="1751825" y="430959"/>
                  <a:pt x="1732738" y="438912"/>
                </a:cubicBezTo>
                <a:cubicBezTo>
                  <a:pt x="1716482" y="445685"/>
                  <a:pt x="1699343" y="450641"/>
                  <a:pt x="1683970" y="459232"/>
                </a:cubicBezTo>
                <a:cubicBezTo>
                  <a:pt x="1653133" y="476464"/>
                  <a:pt x="1624617" y="497565"/>
                  <a:pt x="1594562" y="516128"/>
                </a:cubicBezTo>
                <a:cubicBezTo>
                  <a:pt x="1578550" y="526018"/>
                  <a:pt x="1562134" y="535239"/>
                  <a:pt x="1545794" y="544576"/>
                </a:cubicBezTo>
                <a:cubicBezTo>
                  <a:pt x="1533684" y="551496"/>
                  <a:pt x="1521132" y="557644"/>
                  <a:pt x="1509218" y="564896"/>
                </a:cubicBezTo>
                <a:lnTo>
                  <a:pt x="1415746" y="621792"/>
                </a:lnTo>
                <a:cubicBezTo>
                  <a:pt x="1399608" y="631475"/>
                  <a:pt x="1383362" y="640980"/>
                  <a:pt x="1366978" y="650240"/>
                </a:cubicBezTo>
                <a:cubicBezTo>
                  <a:pt x="1352201" y="658592"/>
                  <a:pt x="1336397" y="665209"/>
                  <a:pt x="1322274" y="674624"/>
                </a:cubicBezTo>
                <a:cubicBezTo>
                  <a:pt x="1293826" y="693589"/>
                  <a:pt x="1265660" y="712985"/>
                  <a:pt x="1236930" y="731520"/>
                </a:cubicBezTo>
                <a:cubicBezTo>
                  <a:pt x="1223655" y="740085"/>
                  <a:pt x="1209328" y="746983"/>
                  <a:pt x="1196290" y="755904"/>
                </a:cubicBezTo>
                <a:lnTo>
                  <a:pt x="1119074" y="808736"/>
                </a:lnTo>
                <a:cubicBezTo>
                  <a:pt x="1083647" y="832776"/>
                  <a:pt x="1046710" y="854832"/>
                  <a:pt x="1013410" y="881888"/>
                </a:cubicBezTo>
                <a:cubicBezTo>
                  <a:pt x="1002234" y="890969"/>
                  <a:pt x="992101" y="901288"/>
                  <a:pt x="980898" y="910336"/>
                </a:cubicBezTo>
                <a:cubicBezTo>
                  <a:pt x="956867" y="929746"/>
                  <a:pt x="929589" y="945389"/>
                  <a:pt x="907746" y="967232"/>
                </a:cubicBezTo>
                <a:cubicBezTo>
                  <a:pt x="825786" y="1049192"/>
                  <a:pt x="929288" y="948083"/>
                  <a:pt x="834594" y="1032256"/>
                </a:cubicBezTo>
                <a:cubicBezTo>
                  <a:pt x="823139" y="1042438"/>
                  <a:pt x="813616" y="1054676"/>
                  <a:pt x="802082" y="1064768"/>
                </a:cubicBezTo>
                <a:cubicBezTo>
                  <a:pt x="770232" y="1092637"/>
                  <a:pt x="736892" y="1118756"/>
                  <a:pt x="704546" y="1146048"/>
                </a:cubicBezTo>
                <a:cubicBezTo>
                  <a:pt x="693540" y="1155334"/>
                  <a:pt x="683554" y="1165856"/>
                  <a:pt x="672034" y="1174496"/>
                </a:cubicBezTo>
                <a:cubicBezTo>
                  <a:pt x="652816" y="1188910"/>
                  <a:pt x="623339" y="1209743"/>
                  <a:pt x="607010" y="1227328"/>
                </a:cubicBezTo>
                <a:cubicBezTo>
                  <a:pt x="599081" y="1235867"/>
                  <a:pt x="593970" y="1246676"/>
                  <a:pt x="586690" y="1255776"/>
                </a:cubicBezTo>
                <a:cubicBezTo>
                  <a:pt x="572279" y="1273790"/>
                  <a:pt x="555395" y="1289836"/>
                  <a:pt x="541986" y="1308608"/>
                </a:cubicBezTo>
                <a:cubicBezTo>
                  <a:pt x="535213" y="1318091"/>
                  <a:pt x="529250" y="1328208"/>
                  <a:pt x="521666" y="1337056"/>
                </a:cubicBezTo>
                <a:cubicBezTo>
                  <a:pt x="512939" y="1347238"/>
                  <a:pt x="501656" y="1355081"/>
                  <a:pt x="493218" y="1365504"/>
                </a:cubicBezTo>
                <a:cubicBezTo>
                  <a:pt x="478554" y="1383619"/>
                  <a:pt x="465943" y="1403307"/>
                  <a:pt x="452578" y="1422400"/>
                </a:cubicBezTo>
                <a:cubicBezTo>
                  <a:pt x="446976" y="1430403"/>
                  <a:pt x="442679" y="1439367"/>
                  <a:pt x="436322" y="1446784"/>
                </a:cubicBezTo>
                <a:cubicBezTo>
                  <a:pt x="398746" y="1490623"/>
                  <a:pt x="371895" y="1517874"/>
                  <a:pt x="342850" y="1568704"/>
                </a:cubicBezTo>
                <a:cubicBezTo>
                  <a:pt x="337431" y="1578187"/>
                  <a:pt x="331478" y="1587383"/>
                  <a:pt x="326594" y="1597152"/>
                </a:cubicBezTo>
                <a:cubicBezTo>
                  <a:pt x="310434" y="1629472"/>
                  <a:pt x="318070" y="1624905"/>
                  <a:pt x="298146" y="1658112"/>
                </a:cubicBezTo>
                <a:cubicBezTo>
                  <a:pt x="292150" y="1668105"/>
                  <a:pt x="284049" y="1676707"/>
                  <a:pt x="277826" y="1686560"/>
                </a:cubicBezTo>
                <a:cubicBezTo>
                  <a:pt x="267776" y="1702472"/>
                  <a:pt x="259061" y="1719190"/>
                  <a:pt x="249378" y="1735328"/>
                </a:cubicBezTo>
                <a:cubicBezTo>
                  <a:pt x="246865" y="1739516"/>
                  <a:pt x="243673" y="1743279"/>
                  <a:pt x="241250" y="1747520"/>
                </a:cubicBezTo>
                <a:cubicBezTo>
                  <a:pt x="238244" y="1752780"/>
                  <a:pt x="236375" y="1758665"/>
                  <a:pt x="233122" y="1763776"/>
                </a:cubicBezTo>
                <a:cubicBezTo>
                  <a:pt x="226866" y="1773607"/>
                  <a:pt x="218909" y="1782299"/>
                  <a:pt x="212802" y="1792224"/>
                </a:cubicBezTo>
                <a:cubicBezTo>
                  <a:pt x="208039" y="1799963"/>
                  <a:pt x="205393" y="1808881"/>
                  <a:pt x="200610" y="1816608"/>
                </a:cubicBezTo>
                <a:cubicBezTo>
                  <a:pt x="187756" y="1837373"/>
                  <a:pt x="169889" y="1855251"/>
                  <a:pt x="159970" y="1877568"/>
                </a:cubicBezTo>
                <a:cubicBezTo>
                  <a:pt x="125650" y="1954789"/>
                  <a:pt x="165384" y="1868696"/>
                  <a:pt x="111202" y="1971040"/>
                </a:cubicBezTo>
                <a:cubicBezTo>
                  <a:pt x="109198" y="1974826"/>
                  <a:pt x="108729" y="1979255"/>
                  <a:pt x="107138" y="1983232"/>
                </a:cubicBezTo>
                <a:cubicBezTo>
                  <a:pt x="103306" y="1992811"/>
                  <a:pt x="98416" y="2001964"/>
                  <a:pt x="94946" y="2011680"/>
                </a:cubicBezTo>
                <a:cubicBezTo>
                  <a:pt x="91629" y="2020968"/>
                  <a:pt x="90227" y="2030874"/>
                  <a:pt x="86818" y="2040128"/>
                </a:cubicBezTo>
                <a:cubicBezTo>
                  <a:pt x="80730" y="2056653"/>
                  <a:pt x="72067" y="2072189"/>
                  <a:pt x="66498" y="2088896"/>
                </a:cubicBezTo>
                <a:cubicBezTo>
                  <a:pt x="50815" y="2135946"/>
                  <a:pt x="65440" y="2090568"/>
                  <a:pt x="46178" y="2157984"/>
                </a:cubicBezTo>
                <a:cubicBezTo>
                  <a:pt x="38393" y="2185232"/>
                  <a:pt x="43645" y="2154394"/>
                  <a:pt x="33986" y="2202688"/>
                </a:cubicBezTo>
                <a:cubicBezTo>
                  <a:pt x="12150" y="2311866"/>
                  <a:pt x="38110" y="2175195"/>
                  <a:pt x="21794" y="2283968"/>
                </a:cubicBezTo>
                <a:cubicBezTo>
                  <a:pt x="19745" y="2297630"/>
                  <a:pt x="15620" y="2310932"/>
                  <a:pt x="13666" y="2324608"/>
                </a:cubicBezTo>
                <a:cubicBezTo>
                  <a:pt x="8625" y="2359894"/>
                  <a:pt x="11481" y="2343663"/>
                  <a:pt x="5538" y="2373376"/>
                </a:cubicBezTo>
                <a:cubicBezTo>
                  <a:pt x="4183" y="2389632"/>
                  <a:pt x="1474" y="2405832"/>
                  <a:pt x="1474" y="2422144"/>
                </a:cubicBezTo>
                <a:cubicBezTo>
                  <a:pt x="1474" y="2467993"/>
                  <a:pt x="-5125" y="2527485"/>
                  <a:pt x="9602" y="2576576"/>
                </a:cubicBezTo>
                <a:cubicBezTo>
                  <a:pt x="15513" y="2596280"/>
                  <a:pt x="22452" y="2616171"/>
                  <a:pt x="33986" y="2633472"/>
                </a:cubicBezTo>
                <a:cubicBezTo>
                  <a:pt x="39405" y="2641600"/>
                  <a:pt x="44245" y="2650145"/>
                  <a:pt x="50242" y="2657856"/>
                </a:cubicBezTo>
                <a:cubicBezTo>
                  <a:pt x="64334" y="2675975"/>
                  <a:pt x="58972" y="2664758"/>
                  <a:pt x="74626" y="2678176"/>
                </a:cubicBezTo>
                <a:cubicBezTo>
                  <a:pt x="80444" y="2683163"/>
                  <a:pt x="84581" y="2690070"/>
                  <a:pt x="90882" y="2694432"/>
                </a:cubicBezTo>
                <a:cubicBezTo>
                  <a:pt x="102349" y="2702371"/>
                  <a:pt x="115411" y="2707724"/>
                  <a:pt x="127458" y="2714752"/>
                </a:cubicBezTo>
                <a:cubicBezTo>
                  <a:pt x="149973" y="2727886"/>
                  <a:pt x="128730" y="2718655"/>
                  <a:pt x="155906" y="2731008"/>
                </a:cubicBezTo>
                <a:cubicBezTo>
                  <a:pt x="222485" y="2761271"/>
                  <a:pt x="141782" y="2723733"/>
                  <a:pt x="220930" y="2755392"/>
                </a:cubicBezTo>
                <a:cubicBezTo>
                  <a:pt x="242896" y="2764178"/>
                  <a:pt x="264166" y="2774622"/>
                  <a:pt x="285954" y="2783840"/>
                </a:cubicBezTo>
                <a:cubicBezTo>
                  <a:pt x="299391" y="2789525"/>
                  <a:pt x="312518" y="2796257"/>
                  <a:pt x="326594" y="2800096"/>
                </a:cubicBezTo>
                <a:cubicBezTo>
                  <a:pt x="456277" y="2835464"/>
                  <a:pt x="277832" y="2788612"/>
                  <a:pt x="424130" y="2820416"/>
                </a:cubicBezTo>
                <a:cubicBezTo>
                  <a:pt x="475512" y="2831586"/>
                  <a:pt x="449817" y="2830246"/>
                  <a:pt x="489154" y="2840736"/>
                </a:cubicBezTo>
                <a:cubicBezTo>
                  <a:pt x="501222" y="2843954"/>
                  <a:pt x="513696" y="2845521"/>
                  <a:pt x="525730" y="2848864"/>
                </a:cubicBezTo>
                <a:cubicBezTo>
                  <a:pt x="572642" y="2861895"/>
                  <a:pt x="552682" y="2862330"/>
                  <a:pt x="602946" y="2869184"/>
                </a:cubicBezTo>
                <a:cubicBezTo>
                  <a:pt x="619109" y="2871388"/>
                  <a:pt x="635475" y="2871701"/>
                  <a:pt x="651714" y="2873248"/>
                </a:cubicBezTo>
                <a:cubicBezTo>
                  <a:pt x="737156" y="2881385"/>
                  <a:pt x="627266" y="2873722"/>
                  <a:pt x="757378" y="2881376"/>
                </a:cubicBezTo>
                <a:cubicBezTo>
                  <a:pt x="819927" y="2889195"/>
                  <a:pt x="758420" y="2881778"/>
                  <a:pt x="830530" y="2889504"/>
                </a:cubicBezTo>
                <a:cubicBezTo>
                  <a:pt x="854924" y="2892118"/>
                  <a:pt x="879210" y="2895884"/>
                  <a:pt x="903682" y="2897632"/>
                </a:cubicBezTo>
                <a:lnTo>
                  <a:pt x="960578" y="2901696"/>
                </a:lnTo>
                <a:lnTo>
                  <a:pt x="1037794" y="2905760"/>
                </a:lnTo>
                <a:cubicBezTo>
                  <a:pt x="1051376" y="2906697"/>
                  <a:pt x="1064846" y="2908975"/>
                  <a:pt x="1078434" y="2909824"/>
                </a:cubicBezTo>
                <a:lnTo>
                  <a:pt x="1232866" y="2917952"/>
                </a:lnTo>
                <a:lnTo>
                  <a:pt x="1297890" y="2922016"/>
                </a:lnTo>
                <a:cubicBezTo>
                  <a:pt x="1370022" y="2940049"/>
                  <a:pt x="1285526" y="2921127"/>
                  <a:pt x="1407618" y="2934208"/>
                </a:cubicBezTo>
                <a:cubicBezTo>
                  <a:pt x="1420036" y="2935539"/>
                  <a:pt x="1431839" y="2940506"/>
                  <a:pt x="1444194" y="2942336"/>
                </a:cubicBezTo>
                <a:cubicBezTo>
                  <a:pt x="1468463" y="2945931"/>
                  <a:pt x="1492962" y="2947755"/>
                  <a:pt x="1517346" y="2950464"/>
                </a:cubicBezTo>
                <a:cubicBezTo>
                  <a:pt x="1529538" y="2951819"/>
                  <a:pt x="1541672" y="2953883"/>
                  <a:pt x="1553922" y="2954528"/>
                </a:cubicBezTo>
                <a:cubicBezTo>
                  <a:pt x="1646080" y="2959378"/>
                  <a:pt x="1605470" y="2956259"/>
                  <a:pt x="1675842" y="2962656"/>
                </a:cubicBezTo>
                <a:lnTo>
                  <a:pt x="1980642" y="2958592"/>
                </a:lnTo>
                <a:lnTo>
                  <a:pt x="2630882" y="2954528"/>
                </a:lnTo>
                <a:cubicBezTo>
                  <a:pt x="2672791" y="2954041"/>
                  <a:pt x="2693979" y="2946702"/>
                  <a:pt x="2736546" y="2942336"/>
                </a:cubicBezTo>
                <a:cubicBezTo>
                  <a:pt x="2770344" y="2938870"/>
                  <a:pt x="2804340" y="2937589"/>
                  <a:pt x="2838146" y="2934208"/>
                </a:cubicBezTo>
                <a:lnTo>
                  <a:pt x="2878786" y="2930144"/>
                </a:lnTo>
                <a:cubicBezTo>
                  <a:pt x="2900461" y="2924725"/>
                  <a:pt x="2921772" y="2917561"/>
                  <a:pt x="2943810" y="2913888"/>
                </a:cubicBezTo>
                <a:cubicBezTo>
                  <a:pt x="2951938" y="2912533"/>
                  <a:pt x="2960165" y="2911677"/>
                  <a:pt x="2968194" y="2909824"/>
                </a:cubicBezTo>
                <a:cubicBezTo>
                  <a:pt x="2977804" y="2907606"/>
                  <a:pt x="2987074" y="2904088"/>
                  <a:pt x="2996642" y="2901696"/>
                </a:cubicBezTo>
                <a:cubicBezTo>
                  <a:pt x="3046504" y="2889230"/>
                  <a:pt x="2979294" y="2912903"/>
                  <a:pt x="3065730" y="2877312"/>
                </a:cubicBezTo>
                <a:cubicBezTo>
                  <a:pt x="3072476" y="2874534"/>
                  <a:pt x="3079980" y="2873231"/>
                  <a:pt x="3086050" y="2869184"/>
                </a:cubicBezTo>
                <a:cubicBezTo>
                  <a:pt x="3158568" y="2820838"/>
                  <a:pt x="3067999" y="2884778"/>
                  <a:pt x="3126690" y="2832608"/>
                </a:cubicBezTo>
                <a:cubicBezTo>
                  <a:pt x="3132594" y="2827360"/>
                  <a:pt x="3140775" y="2825266"/>
                  <a:pt x="3147010" y="2820416"/>
                </a:cubicBezTo>
                <a:cubicBezTo>
                  <a:pt x="3153059" y="2815711"/>
                  <a:pt x="3157499" y="2809206"/>
                  <a:pt x="3163266" y="2804160"/>
                </a:cubicBezTo>
                <a:cubicBezTo>
                  <a:pt x="3190152" y="2780635"/>
                  <a:pt x="3168687" y="2803142"/>
                  <a:pt x="3199842" y="2779776"/>
                </a:cubicBezTo>
                <a:cubicBezTo>
                  <a:pt x="3204440" y="2776328"/>
                  <a:pt x="3208355" y="2771999"/>
                  <a:pt x="3212034" y="2767584"/>
                </a:cubicBezTo>
                <a:cubicBezTo>
                  <a:pt x="3244008" y="2729216"/>
                  <a:pt x="3199787" y="2779858"/>
                  <a:pt x="3224226" y="2743200"/>
                </a:cubicBezTo>
                <a:cubicBezTo>
                  <a:pt x="3227414" y="2738418"/>
                  <a:pt x="3232354" y="2735072"/>
                  <a:pt x="3236418" y="2731008"/>
                </a:cubicBezTo>
                <a:cubicBezTo>
                  <a:pt x="3249704" y="2691150"/>
                  <a:pt x="3228164" y="2747453"/>
                  <a:pt x="3252674" y="2710688"/>
                </a:cubicBezTo>
                <a:cubicBezTo>
                  <a:pt x="3255772" y="2706041"/>
                  <a:pt x="3255383" y="2699851"/>
                  <a:pt x="3256738" y="2694432"/>
                </a:cubicBezTo>
                <a:cubicBezTo>
                  <a:pt x="3255383" y="2613152"/>
                  <a:pt x="3256205" y="2531807"/>
                  <a:pt x="3252674" y="2450592"/>
                </a:cubicBezTo>
                <a:cubicBezTo>
                  <a:pt x="3252131" y="2438114"/>
                  <a:pt x="3246883" y="2426285"/>
                  <a:pt x="3244546" y="2414016"/>
                </a:cubicBezTo>
                <a:cubicBezTo>
                  <a:pt x="3228603" y="2330314"/>
                  <a:pt x="3244468" y="2397446"/>
                  <a:pt x="3228290" y="2332736"/>
                </a:cubicBezTo>
                <a:lnTo>
                  <a:pt x="3220162" y="2300224"/>
                </a:lnTo>
                <a:cubicBezTo>
                  <a:pt x="3218807" y="2293451"/>
                  <a:pt x="3218459" y="2286396"/>
                  <a:pt x="3216098" y="2279904"/>
                </a:cubicBezTo>
                <a:cubicBezTo>
                  <a:pt x="3212992" y="2271364"/>
                  <a:pt x="3207597" y="2263824"/>
                  <a:pt x="3203906" y="2255520"/>
                </a:cubicBezTo>
                <a:cubicBezTo>
                  <a:pt x="3196754" y="2239427"/>
                  <a:pt x="3190126" y="2223103"/>
                  <a:pt x="3183586" y="2206752"/>
                </a:cubicBezTo>
                <a:cubicBezTo>
                  <a:pt x="3179287" y="2196006"/>
                  <a:pt x="3177349" y="2184165"/>
                  <a:pt x="3171394" y="2174240"/>
                </a:cubicBezTo>
                <a:cubicBezTo>
                  <a:pt x="3167330" y="2167467"/>
                  <a:pt x="3162471" y="2161111"/>
                  <a:pt x="3159202" y="2153920"/>
                </a:cubicBezTo>
                <a:cubicBezTo>
                  <a:pt x="3155657" y="2146120"/>
                  <a:pt x="3154002" y="2137588"/>
                  <a:pt x="3151074" y="2129536"/>
                </a:cubicBezTo>
                <a:cubicBezTo>
                  <a:pt x="3123642" y="2054098"/>
                  <a:pt x="3160371" y="2156842"/>
                  <a:pt x="3134818" y="2092960"/>
                </a:cubicBezTo>
                <a:cubicBezTo>
                  <a:pt x="3131636" y="2085005"/>
                  <a:pt x="3130065" y="2076451"/>
                  <a:pt x="3126690" y="2068576"/>
                </a:cubicBezTo>
                <a:cubicBezTo>
                  <a:pt x="3121917" y="2057439"/>
                  <a:pt x="3115853" y="2046901"/>
                  <a:pt x="3110434" y="2036064"/>
                </a:cubicBezTo>
                <a:lnTo>
                  <a:pt x="3090114" y="1995424"/>
                </a:lnTo>
                <a:cubicBezTo>
                  <a:pt x="3086050" y="1987296"/>
                  <a:pt x="3080796" y="1979661"/>
                  <a:pt x="3077922" y="1971040"/>
                </a:cubicBezTo>
                <a:cubicBezTo>
                  <a:pt x="3076567" y="1966976"/>
                  <a:pt x="3075653" y="1962738"/>
                  <a:pt x="3073858" y="1958848"/>
                </a:cubicBezTo>
                <a:cubicBezTo>
                  <a:pt x="3067511" y="1945096"/>
                  <a:pt x="3060311" y="1931755"/>
                  <a:pt x="3053538" y="1918208"/>
                </a:cubicBezTo>
                <a:cubicBezTo>
                  <a:pt x="3049474" y="1910080"/>
                  <a:pt x="3044721" y="1902261"/>
                  <a:pt x="3041346" y="1893824"/>
                </a:cubicBezTo>
                <a:cubicBezTo>
                  <a:pt x="3038637" y="1887051"/>
                  <a:pt x="3036324" y="1880105"/>
                  <a:pt x="3033218" y="1873504"/>
                </a:cubicBezTo>
                <a:cubicBezTo>
                  <a:pt x="3025479" y="1857059"/>
                  <a:pt x="3015584" y="1841611"/>
                  <a:pt x="3008834" y="1824736"/>
                </a:cubicBezTo>
                <a:lnTo>
                  <a:pt x="2992578" y="1784096"/>
                </a:lnTo>
                <a:cubicBezTo>
                  <a:pt x="2989869" y="1777323"/>
                  <a:pt x="2986757" y="1770697"/>
                  <a:pt x="2984450" y="1763776"/>
                </a:cubicBezTo>
                <a:cubicBezTo>
                  <a:pt x="2981741" y="1755648"/>
                  <a:pt x="2979250" y="1747444"/>
                  <a:pt x="2976322" y="1739392"/>
                </a:cubicBezTo>
                <a:cubicBezTo>
                  <a:pt x="2973829" y="1732536"/>
                  <a:pt x="2970391" y="1726028"/>
                  <a:pt x="2968194" y="1719072"/>
                </a:cubicBezTo>
                <a:cubicBezTo>
                  <a:pt x="2938243" y="1624228"/>
                  <a:pt x="2959956" y="1694175"/>
                  <a:pt x="2947874" y="1637792"/>
                </a:cubicBezTo>
                <a:cubicBezTo>
                  <a:pt x="2945533" y="1626869"/>
                  <a:pt x="2941805" y="1616260"/>
                  <a:pt x="2939746" y="1605280"/>
                </a:cubicBezTo>
                <a:cubicBezTo>
                  <a:pt x="2937733" y="1594545"/>
                  <a:pt x="2937125" y="1583594"/>
                  <a:pt x="2935682" y="1572768"/>
                </a:cubicBezTo>
                <a:cubicBezTo>
                  <a:pt x="2934416" y="1563273"/>
                  <a:pt x="2932973" y="1553803"/>
                  <a:pt x="2931618" y="1544320"/>
                </a:cubicBezTo>
                <a:cubicBezTo>
                  <a:pt x="2925879" y="1446753"/>
                  <a:pt x="2925195" y="1470435"/>
                  <a:pt x="2931618" y="1345184"/>
                </a:cubicBezTo>
                <a:cubicBezTo>
                  <a:pt x="2932183" y="1334158"/>
                  <a:pt x="2937031" y="1308635"/>
                  <a:pt x="2939746" y="1296416"/>
                </a:cubicBezTo>
                <a:cubicBezTo>
                  <a:pt x="2940958" y="1290964"/>
                  <a:pt x="2942598" y="1285612"/>
                  <a:pt x="2943810" y="1280160"/>
                </a:cubicBezTo>
                <a:cubicBezTo>
                  <a:pt x="2945308" y="1273417"/>
                  <a:pt x="2945889" y="1266456"/>
                  <a:pt x="2947874" y="1259840"/>
                </a:cubicBezTo>
                <a:cubicBezTo>
                  <a:pt x="2951766" y="1246868"/>
                  <a:pt x="2958126" y="1235272"/>
                  <a:pt x="2964130" y="1223264"/>
                </a:cubicBezTo>
                <a:cubicBezTo>
                  <a:pt x="2973225" y="1177791"/>
                  <a:pt x="2960419" y="1226622"/>
                  <a:pt x="2980386" y="1186688"/>
                </a:cubicBezTo>
                <a:cubicBezTo>
                  <a:pt x="2982884" y="1181692"/>
                  <a:pt x="2981952" y="1175428"/>
                  <a:pt x="2984450" y="1170432"/>
                </a:cubicBezTo>
                <a:cubicBezTo>
                  <a:pt x="2987479" y="1164374"/>
                  <a:pt x="2993052" y="1159920"/>
                  <a:pt x="2996642" y="1154176"/>
                </a:cubicBezTo>
                <a:cubicBezTo>
                  <a:pt x="2999853" y="1149039"/>
                  <a:pt x="3001559" y="1143057"/>
                  <a:pt x="3004770" y="1137920"/>
                </a:cubicBezTo>
                <a:cubicBezTo>
                  <a:pt x="3008360" y="1132176"/>
                  <a:pt x="3013372" y="1127408"/>
                  <a:pt x="3016962" y="1121664"/>
                </a:cubicBezTo>
                <a:cubicBezTo>
                  <a:pt x="3026899" y="1105764"/>
                  <a:pt x="3022032" y="1106639"/>
                  <a:pt x="3033218" y="1093216"/>
                </a:cubicBezTo>
                <a:cubicBezTo>
                  <a:pt x="3036897" y="1088801"/>
                  <a:pt x="3042069" y="1085701"/>
                  <a:pt x="3045410" y="1081024"/>
                </a:cubicBezTo>
                <a:cubicBezTo>
                  <a:pt x="3072156" y="1043580"/>
                  <a:pt x="3034030" y="1084276"/>
                  <a:pt x="3065730" y="1052576"/>
                </a:cubicBezTo>
                <a:cubicBezTo>
                  <a:pt x="3073642" y="1028841"/>
                  <a:pt x="3063604" y="1050638"/>
                  <a:pt x="3081986" y="1032256"/>
                </a:cubicBezTo>
                <a:cubicBezTo>
                  <a:pt x="3085440" y="1028802"/>
                  <a:pt x="3086869" y="1023715"/>
                  <a:pt x="3090114" y="1020064"/>
                </a:cubicBezTo>
                <a:cubicBezTo>
                  <a:pt x="3097751" y="1011473"/>
                  <a:pt x="3108122" y="1005244"/>
                  <a:pt x="3114498" y="995680"/>
                </a:cubicBezTo>
                <a:cubicBezTo>
                  <a:pt x="3132462" y="968734"/>
                  <a:pt x="3111349" y="998676"/>
                  <a:pt x="3134818" y="971296"/>
                </a:cubicBezTo>
                <a:cubicBezTo>
                  <a:pt x="3157576" y="944745"/>
                  <a:pt x="3135089" y="963981"/>
                  <a:pt x="3163266" y="942848"/>
                </a:cubicBezTo>
                <a:cubicBezTo>
                  <a:pt x="3167330" y="936075"/>
                  <a:pt x="3170608" y="928763"/>
                  <a:pt x="3175458" y="922528"/>
                </a:cubicBezTo>
                <a:cubicBezTo>
                  <a:pt x="3186071" y="908883"/>
                  <a:pt x="3191136" y="906657"/>
                  <a:pt x="3203906" y="898144"/>
                </a:cubicBezTo>
                <a:cubicBezTo>
                  <a:pt x="3206615" y="894080"/>
                  <a:pt x="3208580" y="889406"/>
                  <a:pt x="3212034" y="885952"/>
                </a:cubicBezTo>
                <a:cubicBezTo>
                  <a:pt x="3215488" y="882498"/>
                  <a:pt x="3221010" y="881500"/>
                  <a:pt x="3224226" y="877824"/>
                </a:cubicBezTo>
                <a:cubicBezTo>
                  <a:pt x="3230659" y="870472"/>
                  <a:pt x="3231215" y="856529"/>
                  <a:pt x="3240482" y="853440"/>
                </a:cubicBezTo>
                <a:cubicBezTo>
                  <a:pt x="3255548" y="848418"/>
                  <a:pt x="3260125" y="852085"/>
                  <a:pt x="3264866" y="845312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29</cp:revision>
  <dcterms:created xsi:type="dcterms:W3CDTF">2019-07-14T14:26:47Z</dcterms:created>
  <dcterms:modified xsi:type="dcterms:W3CDTF">2019-08-06T03:01:42Z</dcterms:modified>
</cp:coreProperties>
</file>