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</p:sldIdLst>
  <p:sldSz cx="5759450" cy="3240088"/>
  <p:notesSz cx="6858000" cy="9144000"/>
  <p:defaultTextStyle>
    <a:defPPr>
      <a:defRPr lang="zh-CN"/>
    </a:defPPr>
    <a:lvl1pPr marL="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218" d="100"/>
          <a:sy n="218" d="100"/>
        </p:scale>
        <p:origin x="18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780ED-B53C-4CBA-B819-02379116ED9E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21C9-491B-48A3-BAE5-644DD6E8A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5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8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3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4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5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1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5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9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2918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9740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86563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13385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140208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167030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93852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220675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247497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274320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301142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327964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354787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381609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408432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435254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462076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488899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515721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542544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450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2918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9740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86563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13385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140208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167030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938528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220675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247497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274320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301142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327964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3547872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381609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408432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435254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462076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488899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515721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542544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2487168" y="2007616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ans = 8</a:t>
            </a:r>
            <a:endParaRPr lang="zh-CN" altLang="en-US" sz="1800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072640" y="1089152"/>
            <a:ext cx="0" cy="203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679952" y="1089152"/>
            <a:ext cx="0" cy="203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49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2918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9740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86563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13385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140208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167030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938528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2206752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247497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274320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301142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3279648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3547872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381609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408432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435254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462076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488899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515721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542544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2487168" y="2007616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ans = </a:t>
            </a:r>
            <a:r>
              <a:rPr lang="en-US" altLang="zh-CN" sz="1800" dirty="0" smtClean="0">
                <a:solidFill>
                  <a:srgbClr val="FF0000"/>
                </a:solidFill>
              </a:rPr>
              <a:t>10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344928" y="1089152"/>
            <a:ext cx="0" cy="203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411728" y="1089152"/>
            <a:ext cx="0" cy="203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467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2918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9740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86563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13385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140208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167030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93852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220675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2474976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274320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3011424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327964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354787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381609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408432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435254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462076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488899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515721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542544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2487168" y="2007616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ans = 10</a:t>
            </a:r>
            <a:endParaRPr lang="zh-CN" altLang="en-US" sz="1800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613152" y="1089152"/>
            <a:ext cx="0" cy="203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139440" y="1089152"/>
            <a:ext cx="0" cy="203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4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2918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9740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86563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13385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140208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167030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93852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220675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2474976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2743200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3011424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327964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354787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381609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408432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435254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462076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488899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515721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542544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2487168" y="2007616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ans = 10</a:t>
            </a:r>
            <a:endParaRPr lang="zh-CN" altLang="en-US" sz="1800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824480" y="1089152"/>
            <a:ext cx="0" cy="203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911856" y="1089152"/>
            <a:ext cx="0" cy="203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83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2918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9740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86563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13385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140208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167030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93852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220675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2474976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2743200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3011424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327964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354787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381609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408432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435254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462076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488899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515721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542544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2487168" y="2007616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ans = </a:t>
            </a:r>
            <a:r>
              <a:rPr lang="en-US" altLang="zh-CN" sz="1800" dirty="0" smtClean="0">
                <a:solidFill>
                  <a:srgbClr val="FF0000"/>
                </a:solidFill>
              </a:rPr>
              <a:t>11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840736" y="1089152"/>
            <a:ext cx="0" cy="203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924048" y="1089152"/>
            <a:ext cx="0" cy="203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421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2918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9740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86563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13385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140208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167030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93852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220675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247497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274320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301142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327964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354787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381609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408432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435254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462076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488899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515721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542544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2487168" y="2007616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ans = </a:t>
            </a:r>
            <a:r>
              <a:rPr lang="en-US" altLang="zh-CN" sz="1800" dirty="0" smtClean="0">
                <a:solidFill>
                  <a:schemeClr val="accent6"/>
                </a:solidFill>
              </a:rPr>
              <a:t>11</a:t>
            </a:r>
            <a:endParaRPr lang="zh-CN" altLang="en-US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260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4944" y="1345184"/>
            <a:ext cx="540512" cy="333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235456" y="1345184"/>
            <a:ext cx="540512" cy="333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1775968" y="1345184"/>
            <a:ext cx="540512" cy="333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395472" y="1345184"/>
            <a:ext cx="540512" cy="333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3935984" y="1345184"/>
            <a:ext cx="540512" cy="333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4476496" y="1345184"/>
            <a:ext cx="540512" cy="333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2314448" y="1345184"/>
            <a:ext cx="1081024" cy="333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……</a:t>
            </a:r>
            <a:endParaRPr lang="zh-CN" altLang="en-US" sz="1400" dirty="0"/>
          </a:p>
        </p:txBody>
      </p:sp>
      <p:sp>
        <p:nvSpPr>
          <p:cNvPr id="12" name="左中括号 11"/>
          <p:cNvSpPr/>
          <p:nvPr/>
        </p:nvSpPr>
        <p:spPr>
          <a:xfrm rot="5400000">
            <a:off x="1453213" y="372549"/>
            <a:ext cx="102966" cy="1619504"/>
          </a:xfrm>
          <a:prstGeom prst="leftBracke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中括号 12"/>
          <p:cNvSpPr/>
          <p:nvPr/>
        </p:nvSpPr>
        <p:spPr>
          <a:xfrm rot="5400000">
            <a:off x="4151378" y="372549"/>
            <a:ext cx="102966" cy="1619504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中括号 13"/>
          <p:cNvSpPr/>
          <p:nvPr/>
        </p:nvSpPr>
        <p:spPr>
          <a:xfrm rot="-5400000">
            <a:off x="919973" y="1564800"/>
            <a:ext cx="90452" cy="540514"/>
          </a:xfrm>
          <a:prstGeom prst="leftBracket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中括号 14"/>
          <p:cNvSpPr/>
          <p:nvPr/>
        </p:nvSpPr>
        <p:spPr>
          <a:xfrm rot="-5400000">
            <a:off x="4701527" y="1558678"/>
            <a:ext cx="90452" cy="540514"/>
          </a:xfrm>
          <a:prstGeom prst="leftBracket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35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2918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9740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86563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13385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140208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167030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93852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220675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247497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274320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301142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327964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354787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381609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408432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435254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462076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488899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515721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542544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2487168" y="2007616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ans = 0</a:t>
            </a:r>
            <a:endParaRPr lang="zh-CN" altLang="en-US" sz="1800" dirty="0"/>
          </a:p>
        </p:txBody>
      </p:sp>
      <p:cxnSp>
        <p:nvCxnSpPr>
          <p:cNvPr id="29" name="直接箭头连接符 28"/>
          <p:cNvCxnSpPr>
            <a:endCxn id="3" idx="0"/>
          </p:cNvCxnSpPr>
          <p:nvPr/>
        </p:nvCxnSpPr>
        <p:spPr>
          <a:xfrm>
            <a:off x="195072" y="1089152"/>
            <a:ext cx="0" cy="203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565648" y="1089152"/>
            <a:ext cx="0" cy="203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3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2918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9740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86563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13385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140208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167030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93852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220675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247497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274320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301142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327964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354787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381609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408432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435254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462076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488899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515721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5425440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2487168" y="2007616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ans = </a:t>
            </a:r>
            <a:r>
              <a:rPr lang="en-US" altLang="zh-CN" sz="1800" dirty="0" smtClean="0">
                <a:solidFill>
                  <a:srgbClr val="FF0000"/>
                </a:solidFill>
              </a:rPr>
              <a:t>2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cxnSp>
        <p:nvCxnSpPr>
          <p:cNvPr id="29" name="直接箭头连接符 28"/>
          <p:cNvCxnSpPr>
            <a:endCxn id="3" idx="0"/>
          </p:cNvCxnSpPr>
          <p:nvPr/>
        </p:nvCxnSpPr>
        <p:spPr>
          <a:xfrm>
            <a:off x="195072" y="1089152"/>
            <a:ext cx="0" cy="203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565648" y="1089152"/>
            <a:ext cx="0" cy="203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43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29184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9740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86563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13385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140208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167030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93852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220675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247497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274320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301142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327964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354787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381609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408432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435254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462076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488899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5157216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542544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2487168" y="2007616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ans = 2</a:t>
            </a:r>
            <a:endParaRPr lang="zh-CN" altLang="en-US" sz="1800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67360" y="1089152"/>
            <a:ext cx="0" cy="203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293360" y="1089152"/>
            <a:ext cx="0" cy="203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4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29184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97408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86563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13385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140208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167030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93852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220675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247497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274320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301142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327964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354787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381609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408432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435254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462076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4888992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5157216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542544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2487168" y="2007616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ans = </a:t>
            </a:r>
            <a:r>
              <a:rPr lang="en-US" altLang="zh-CN" sz="1800" dirty="0" smtClean="0">
                <a:solidFill>
                  <a:srgbClr val="FF0000"/>
                </a:solidFill>
              </a:rPr>
              <a:t>4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731520" y="1089152"/>
            <a:ext cx="0" cy="203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029200" y="1089152"/>
            <a:ext cx="0" cy="203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42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2918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9740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865632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13385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140208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167030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93852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220675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247497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274320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301142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327964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354787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381609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408432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435254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4620768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488899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515721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542544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2487168" y="2007616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ans = </a:t>
            </a:r>
            <a:r>
              <a:rPr lang="en-US" altLang="zh-CN" sz="1800" dirty="0" smtClean="0">
                <a:solidFill>
                  <a:srgbClr val="FF0000"/>
                </a:solidFill>
              </a:rPr>
              <a:t>6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003808" y="1089152"/>
            <a:ext cx="0" cy="203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748784" y="1089152"/>
            <a:ext cx="0" cy="20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0105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2918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9740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86563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133856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140208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167030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93852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220675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247497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274320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301142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327964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354787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381609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408432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4352544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462076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488899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515721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542544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2487168" y="2007616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ans = 6</a:t>
            </a:r>
            <a:endParaRPr lang="zh-CN" altLang="en-US" sz="1800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280160" y="1089152"/>
            <a:ext cx="0" cy="203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486393" y="1089152"/>
            <a:ext cx="0" cy="203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23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2918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9740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86563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133856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1402080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167030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93852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220675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247497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274320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301142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327964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354787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381609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4084320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4352544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462076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488899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515721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542544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2487168" y="2007616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ans = 6</a:t>
            </a:r>
            <a:endParaRPr lang="zh-CN" altLang="en-US" sz="1800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540256" y="1089152"/>
            <a:ext cx="0" cy="203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208272" y="1089152"/>
            <a:ext cx="0" cy="20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3288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2918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9740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86563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133856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1402080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1670304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93852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220675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247497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274320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3011424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327964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354787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3816096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4084320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4352544" y="1292352"/>
            <a:ext cx="268224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4620768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4888992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5157216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5425440" y="1292352"/>
            <a:ext cx="26822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2487168" y="2007616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ans = </a:t>
            </a:r>
            <a:r>
              <a:rPr lang="en-US" altLang="zh-CN" sz="1800" dirty="0" smtClean="0">
                <a:solidFill>
                  <a:srgbClr val="FF0000"/>
                </a:solidFill>
              </a:rPr>
              <a:t>8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804416" y="1089152"/>
            <a:ext cx="0" cy="203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948176" y="1089152"/>
            <a:ext cx="0" cy="203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1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</TotalTime>
  <Words>364</Words>
  <Application>Microsoft Office PowerPoint</Application>
  <PresentationFormat>自定义</PresentationFormat>
  <Paragraphs>336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岳</dc:creator>
  <cp:lastModifiedBy>刘 岳</cp:lastModifiedBy>
  <cp:revision>34</cp:revision>
  <dcterms:created xsi:type="dcterms:W3CDTF">2019-07-14T14:26:47Z</dcterms:created>
  <dcterms:modified xsi:type="dcterms:W3CDTF">2019-08-06T05:18:32Z</dcterms:modified>
</cp:coreProperties>
</file>