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624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76704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-1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26536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2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2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-1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850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624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76704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-1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>
            <a:endCxn id="4" idx="0"/>
          </p:cNvCxnSpPr>
          <p:nvPr/>
        </p:nvCxnSpPr>
        <p:spPr>
          <a:xfrm>
            <a:off x="1865884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624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6704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2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>
            <a:endCxn id="4" idx="0"/>
          </p:cNvCxnSpPr>
          <p:nvPr/>
        </p:nvCxnSpPr>
        <p:spPr>
          <a:xfrm>
            <a:off x="1865884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0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624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76704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8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-1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endCxn id="4" idx="0"/>
          </p:cNvCxnSpPr>
          <p:nvPr/>
        </p:nvCxnSpPr>
        <p:spPr>
          <a:xfrm>
            <a:off x="1865884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5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6624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6704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>
            <a:endCxn id="4" idx="0"/>
          </p:cNvCxnSpPr>
          <p:nvPr/>
        </p:nvCxnSpPr>
        <p:spPr>
          <a:xfrm>
            <a:off x="1865884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7168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97632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9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114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3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26536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0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-1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26536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8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08096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8560" y="971296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5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4448" y="971296"/>
            <a:ext cx="37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4448" y="1940560"/>
            <a:ext cx="178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next = 1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37408" y="1940560"/>
            <a:ext cx="1414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return </a:t>
            </a:r>
            <a:r>
              <a:rPr lang="en-US" altLang="zh-CN" sz="2000" dirty="0" smtClean="0">
                <a:solidFill>
                  <a:srgbClr val="00B050"/>
                </a:solidFill>
              </a:rPr>
              <a:t>5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526536" y="739648"/>
            <a:ext cx="5588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119</Words>
  <Application>Microsoft Office PowerPoint</Application>
  <PresentationFormat>自定义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4</cp:revision>
  <dcterms:created xsi:type="dcterms:W3CDTF">2019-07-14T14:26:47Z</dcterms:created>
  <dcterms:modified xsi:type="dcterms:W3CDTF">2019-07-16T15:17:23Z</dcterms:modified>
</cp:coreProperties>
</file>