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8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163824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70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398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67588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137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67588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909824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9824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4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67588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909824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6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9824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204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2909824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909824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882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204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2909824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204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9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204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4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75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9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12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582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12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endCxn id="4" idx="0"/>
          </p:cNvCxnSpPr>
          <p:nvPr/>
        </p:nvCxnSpPr>
        <p:spPr>
          <a:xfrm>
            <a:off x="1611376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1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12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1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4712208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6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85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1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endCxn id="4" idx="0"/>
          </p:cNvCxnSpPr>
          <p:nvPr/>
        </p:nvCxnSpPr>
        <p:spPr>
          <a:xfrm>
            <a:off x="1611376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100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123440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6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123440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80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47696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04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47696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163824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38096" y="2420837"/>
            <a:ext cx="2038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238963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91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31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6944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385568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901696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17824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60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933952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2656" y="1450848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price: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450080" y="638048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85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184" y="192817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808" y="696057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163824" y="300736"/>
            <a:ext cx="0" cy="33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53312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135331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869440" y="141204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1869440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389632" y="1870165"/>
            <a:ext cx="516128" cy="45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5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388</Words>
  <Application>Microsoft Office PowerPoint</Application>
  <PresentationFormat>自定义</PresentationFormat>
  <Paragraphs>318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7</cp:revision>
  <dcterms:created xsi:type="dcterms:W3CDTF">2019-07-14T14:26:47Z</dcterms:created>
  <dcterms:modified xsi:type="dcterms:W3CDTF">2019-07-17T09:06:27Z</dcterms:modified>
</cp:coreProperties>
</file>