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77" r:id="rId5"/>
    <p:sldId id="279" r:id="rId6"/>
    <p:sldId id="280" r:id="rId7"/>
    <p:sldId id="258" r:id="rId8"/>
    <p:sldId id="281" r:id="rId9"/>
    <p:sldId id="282" r:id="rId10"/>
    <p:sldId id="283" r:id="rId11"/>
    <p:sldId id="284" r:id="rId12"/>
    <p:sldId id="259" r:id="rId13"/>
    <p:sldId id="285" r:id="rId14"/>
    <p:sldId id="286" r:id="rId15"/>
    <p:sldId id="260" r:id="rId16"/>
    <p:sldId id="287" r:id="rId17"/>
    <p:sldId id="261" r:id="rId18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79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3632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5084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6537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34336" y="1999488"/>
            <a:ext cx="154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0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27990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69443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10896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2348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93801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35254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6707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701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79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3632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5084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65376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34336" y="1999488"/>
            <a:ext cx="154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4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279904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694432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108960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23488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93801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35254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6707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8723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79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3632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5084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65376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34336" y="1999488"/>
            <a:ext cx="154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</a:t>
            </a:r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79904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694432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108960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23488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93801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35254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6707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51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79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3632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5084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6537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34336" y="1999488"/>
            <a:ext cx="154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5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27990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69443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10896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23488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938016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35254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6707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575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79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3632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5084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6537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34336" y="1999488"/>
            <a:ext cx="154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5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27990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69443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10896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23488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938016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352544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6707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355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79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3632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5084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6537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34336" y="1999488"/>
            <a:ext cx="154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5 &gt; 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7990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69443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10896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23488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938016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352544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6707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602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79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3632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5084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6537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34336" y="1999488"/>
            <a:ext cx="154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5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27990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69443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10896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2348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93801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352544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67072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953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79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3632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5084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6537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34336" y="1999488"/>
            <a:ext cx="154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5 &gt; 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7990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69443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10896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2348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93801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352544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67072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3362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79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3632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5084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6537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34336" y="1999488"/>
            <a:ext cx="154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</a:t>
            </a:r>
            <a:r>
              <a:rPr lang="en-US" altLang="zh-CN" sz="2000" dirty="0" smtClean="0">
                <a:solidFill>
                  <a:schemeClr val="accent6"/>
                </a:solidFill>
              </a:rPr>
              <a:t>5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7990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69443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10896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2348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93801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35254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6707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847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792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36320" y="1202944"/>
            <a:ext cx="414528" cy="4145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5084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6537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34336" y="1999488"/>
            <a:ext cx="154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0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27990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69443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10896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2348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93801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35254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6707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401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792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36320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5084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6537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34336" y="1999488"/>
            <a:ext cx="154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0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27990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69443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10896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2348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93801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35254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6707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040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792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36320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50848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6537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34336" y="1999488"/>
            <a:ext cx="154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0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27990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69443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10896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2348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93801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35254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6707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751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792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36320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50848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65376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34336" y="1999488"/>
            <a:ext cx="154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0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27990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69443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10896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2348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93801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35254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6707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9614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792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36320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50848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65376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34336" y="1999488"/>
            <a:ext cx="154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</a:t>
            </a: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7990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69443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10896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2348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93801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35254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6707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949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79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3632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5084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65376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34336" y="1999488"/>
            <a:ext cx="154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4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279904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69443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10896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2348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93801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35254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6707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936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79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3632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5084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65376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34336" y="1999488"/>
            <a:ext cx="154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4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279904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694432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10896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2348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93801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35254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6707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650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79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36320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5084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65376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34336" y="1999488"/>
            <a:ext cx="154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4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279904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694432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108960" y="1202944"/>
            <a:ext cx="414528" cy="414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23488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938016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352544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67072" y="1202944"/>
            <a:ext cx="414528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7098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242</Words>
  <Application>Microsoft Office PowerPoint</Application>
  <PresentationFormat>自定义</PresentationFormat>
  <Paragraphs>204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10</cp:revision>
  <dcterms:created xsi:type="dcterms:W3CDTF">2019-07-14T14:26:47Z</dcterms:created>
  <dcterms:modified xsi:type="dcterms:W3CDTF">2019-07-24T01:13:00Z</dcterms:modified>
</cp:coreProperties>
</file>