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0" r:id="rId15"/>
    <p:sldId id="257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2" r:id="rId25"/>
    <p:sldId id="285" r:id="rId26"/>
    <p:sldId id="286" r:id="rId27"/>
    <p:sldId id="288" r:id="rId28"/>
    <p:sldId id="289" r:id="rId29"/>
    <p:sldId id="290" r:id="rId30"/>
    <p:sldId id="291" r:id="rId31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辅助数组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62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0032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296160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12288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28416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10464" y="1812544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ans1: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631440" y="181254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ans2: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585464" y="325120"/>
            <a:ext cx="2032" cy="29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423920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3940048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1205992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1722120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4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0032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296160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12288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28416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423920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3940048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1205992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1722120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021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0032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296160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12288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28416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2812288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3328416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1780032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296160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145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0032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296160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12288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28416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2812288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3328416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1780032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296160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04672" y="1812544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488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双指针同向遍历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76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08480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324608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40736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56864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29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08480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324608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40736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56864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918208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170176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048256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i</a:t>
            </a:r>
            <a:endParaRPr lang="zh-CN" altLang="en-US" sz="1200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1806448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j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499488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08480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324608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40736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56864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918208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680208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558288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i</a:t>
            </a:r>
            <a:endParaRPr lang="zh-CN" altLang="en-US" sz="1200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1806448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j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95818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08480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324608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40736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56864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918208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180080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58160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i</a:t>
            </a:r>
            <a:endParaRPr lang="zh-CN" altLang="en-US" sz="1200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1806448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j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896891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08480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4608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40736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6864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918208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180080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58160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i</a:t>
            </a:r>
            <a:endParaRPr lang="zh-CN" altLang="en-US" sz="1200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1806448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j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58428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0032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296160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12288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28416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10464" y="1812544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ans1: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631440" y="181254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ans2: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701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08480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324608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40736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56864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495296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180080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58160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i</a:t>
            </a:r>
            <a:endParaRPr lang="zh-CN" altLang="en-US" sz="1200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2383536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j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75465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08480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324608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40736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56864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495296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698240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576320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i</a:t>
            </a:r>
            <a:endParaRPr lang="zh-CN" altLang="en-US" sz="1200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2383536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j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991900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08480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324608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4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0736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56864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495296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698240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576320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i</a:t>
            </a:r>
            <a:endParaRPr lang="zh-CN" altLang="en-US" sz="1200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2383536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j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020431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08480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324608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40736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56864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7115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双指针相向遍历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477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08480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324608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40736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56864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7181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08480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324608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40736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56864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608832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072640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50720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i</a:t>
            </a:r>
            <a:endParaRPr lang="zh-CN" altLang="en-US" sz="1200" i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497072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j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704709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08480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4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4608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40736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56864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608832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072640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50720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i</a:t>
            </a:r>
            <a:endParaRPr lang="zh-CN" altLang="en-US" sz="1200" i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497072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j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294799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08480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324608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40736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56864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100832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592832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470912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i</a:t>
            </a:r>
            <a:endParaRPr lang="zh-CN" altLang="en-US" sz="1200" i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2989072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j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899827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08480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324608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0736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6864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100832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592832" y="955040"/>
            <a:ext cx="406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470912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i</a:t>
            </a:r>
            <a:endParaRPr lang="zh-CN" altLang="en-US" sz="1200" i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2989072" y="739648"/>
            <a:ext cx="23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j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8274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0032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296160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12288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28416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10464" y="1812544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ans1: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631440" y="181254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ans2:</a:t>
            </a:r>
            <a:endParaRPr lang="zh-CN" altLang="en-US" sz="2000" dirty="0"/>
          </a:p>
        </p:txBody>
      </p:sp>
      <p:cxnSp>
        <p:nvCxnSpPr>
          <p:cNvPr id="3" name="直接箭头连接符 2"/>
          <p:cNvCxnSpPr>
            <a:endCxn id="4" idx="0"/>
          </p:cNvCxnSpPr>
          <p:nvPr/>
        </p:nvCxnSpPr>
        <p:spPr>
          <a:xfrm>
            <a:off x="2036064" y="325120"/>
            <a:ext cx="2032" cy="29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18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08480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324608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40736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56864" y="1259840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5298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0032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296160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12288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28416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10464" y="1812544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ans1: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631440" y="181254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ans2:</a:t>
            </a:r>
            <a:endParaRPr lang="zh-CN" altLang="en-US" sz="2000" dirty="0"/>
          </a:p>
        </p:txBody>
      </p:sp>
      <p:cxnSp>
        <p:nvCxnSpPr>
          <p:cNvPr id="3" name="直接箭头连接符 2"/>
          <p:cNvCxnSpPr>
            <a:endCxn id="4" idx="0"/>
          </p:cNvCxnSpPr>
          <p:nvPr/>
        </p:nvCxnSpPr>
        <p:spPr>
          <a:xfrm>
            <a:off x="2036064" y="325120"/>
            <a:ext cx="2032" cy="29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423920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8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0032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296160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12288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28416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10464" y="1812544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ans1: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631440" y="181254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ans2: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551176" y="325120"/>
            <a:ext cx="2032" cy="29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423920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390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0032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296160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12288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28416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10464" y="1812544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ans1: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631440" y="181254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ans2: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551176" y="325120"/>
            <a:ext cx="2032" cy="29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423920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3940048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0032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296160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12288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28416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10464" y="1812544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ans1: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631440" y="181254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ans2: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075432" y="325120"/>
            <a:ext cx="2032" cy="29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423920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3940048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48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0032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296160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12288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28416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10464" y="1812544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ans1: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631440" y="181254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ans2: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075432" y="325120"/>
            <a:ext cx="2032" cy="29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423920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3940048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1205992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0032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296160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812288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328416" y="621792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10464" y="1812544"/>
            <a:ext cx="91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ans1: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631440" y="1812544"/>
            <a:ext cx="86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ans2:</a:t>
            </a:r>
            <a:endParaRPr lang="zh-CN" altLang="en-US" sz="20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585464" y="325120"/>
            <a:ext cx="2032" cy="29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423920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3940048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1205992" y="1754535"/>
            <a:ext cx="516128" cy="516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512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207</Words>
  <Application>Microsoft Office PowerPoint</Application>
  <PresentationFormat>自定义</PresentationFormat>
  <Paragraphs>180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Arial</vt:lpstr>
      <vt:lpstr>Calibri</vt:lpstr>
      <vt:lpstr>Calibri Light</vt:lpstr>
      <vt:lpstr>Office 主题​​</vt:lpstr>
      <vt:lpstr>辅助数组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双指针同向遍历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双指针相向遍历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9</cp:revision>
  <dcterms:created xsi:type="dcterms:W3CDTF">2019-07-14T14:26:47Z</dcterms:created>
  <dcterms:modified xsi:type="dcterms:W3CDTF">2019-07-24T00:54:06Z</dcterms:modified>
</cp:coreProperties>
</file>