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6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>
          <a:xfrm>
            <a:off x="3228846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cxnSp>
        <p:nvCxnSpPr>
          <p:cNvPr id="11" name="直接连接符 10"/>
          <p:cNvCxnSpPr>
            <a:stCxn id="6" idx="4"/>
            <a:endCxn id="17" idx="0"/>
          </p:cNvCxnSpPr>
          <p:nvPr/>
        </p:nvCxnSpPr>
        <p:spPr>
          <a:xfrm>
            <a:off x="2974846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1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4527296" y="1133856"/>
            <a:ext cx="134112" cy="32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28846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cxnSp>
        <p:nvCxnSpPr>
          <p:cNvPr id="11" name="直接连接符 10"/>
          <p:cNvCxnSpPr>
            <a:stCxn id="6" idx="4"/>
            <a:endCxn id="17" idx="0"/>
          </p:cNvCxnSpPr>
          <p:nvPr/>
        </p:nvCxnSpPr>
        <p:spPr>
          <a:xfrm>
            <a:off x="2974846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2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4527296" y="1133856"/>
            <a:ext cx="134112" cy="32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03776" y="159114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1000</a:t>
            </a:r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>
          <a:xfrm>
            <a:off x="3228846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cxnSp>
        <p:nvCxnSpPr>
          <p:cNvPr id="11" name="直接连接符 10"/>
          <p:cNvCxnSpPr>
            <a:stCxn id="6" idx="4"/>
            <a:endCxn id="17" idx="0"/>
          </p:cNvCxnSpPr>
          <p:nvPr/>
        </p:nvCxnSpPr>
        <p:spPr>
          <a:xfrm>
            <a:off x="2974846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60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4527296" y="1133856"/>
            <a:ext cx="134112" cy="32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03776" y="159114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1000</a:t>
            </a:r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>
          <a:xfrm>
            <a:off x="3228846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cxnSp>
        <p:nvCxnSpPr>
          <p:cNvPr id="11" name="直接连接符 10"/>
          <p:cNvCxnSpPr>
            <a:stCxn id="6" idx="4"/>
            <a:endCxn id="17" idx="0"/>
          </p:cNvCxnSpPr>
          <p:nvPr/>
        </p:nvCxnSpPr>
        <p:spPr>
          <a:xfrm>
            <a:off x="2974846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1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4527296" y="1133856"/>
            <a:ext cx="134112" cy="32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03776" y="159114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1000</a:t>
            </a:r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>
          <a:xfrm>
            <a:off x="3228846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cxnSp>
        <p:nvCxnSpPr>
          <p:cNvPr id="11" name="直接连接符 10"/>
          <p:cNvCxnSpPr>
            <a:stCxn id="6" idx="4"/>
            <a:endCxn id="17" idx="0"/>
          </p:cNvCxnSpPr>
          <p:nvPr/>
        </p:nvCxnSpPr>
        <p:spPr>
          <a:xfrm>
            <a:off x="2974846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6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4527296" y="1133856"/>
            <a:ext cx="134112" cy="32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03776" y="159114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1000</a:t>
            </a:r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>
          <a:xfrm>
            <a:off x="3228846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cxnSp>
        <p:nvCxnSpPr>
          <p:cNvPr id="11" name="直接连接符 10"/>
          <p:cNvCxnSpPr>
            <a:stCxn id="6" idx="4"/>
            <a:endCxn id="17" idx="0"/>
          </p:cNvCxnSpPr>
          <p:nvPr/>
        </p:nvCxnSpPr>
        <p:spPr>
          <a:xfrm>
            <a:off x="2974846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0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4527296" y="1133856"/>
            <a:ext cx="134112" cy="32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03776" y="159114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1000</a:t>
            </a:r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>
          <a:xfrm>
            <a:off x="3228846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cxnSp>
        <p:nvCxnSpPr>
          <p:cNvPr id="11" name="直接连接符 10"/>
          <p:cNvCxnSpPr>
            <a:stCxn id="6" idx="4"/>
            <a:endCxn id="17" idx="0"/>
          </p:cNvCxnSpPr>
          <p:nvPr/>
        </p:nvCxnSpPr>
        <p:spPr>
          <a:xfrm>
            <a:off x="2974846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33982" y="2570303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cxnSp>
        <p:nvCxnSpPr>
          <p:cNvPr id="12" name="直接连接符 11"/>
          <p:cNvCxnSpPr>
            <a:stCxn id="8" idx="4"/>
            <a:endCxn id="19" idx="0"/>
          </p:cNvCxnSpPr>
          <p:nvPr/>
        </p:nvCxnSpPr>
        <p:spPr>
          <a:xfrm flipH="1">
            <a:off x="800606" y="2139696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4527296" y="1133856"/>
            <a:ext cx="134112" cy="32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03776" y="1591144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1000</a:t>
            </a:r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>
          <a:xfrm>
            <a:off x="3228846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cxnSp>
        <p:nvCxnSpPr>
          <p:cNvPr id="11" name="直接连接符 10"/>
          <p:cNvCxnSpPr>
            <a:stCxn id="6" idx="4"/>
            <a:endCxn id="17" idx="0"/>
          </p:cNvCxnSpPr>
          <p:nvPr/>
        </p:nvCxnSpPr>
        <p:spPr>
          <a:xfrm>
            <a:off x="2974846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33982" y="257030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cxnSp>
        <p:nvCxnSpPr>
          <p:cNvPr id="12" name="直接连接符 11"/>
          <p:cNvCxnSpPr>
            <a:stCxn id="8" idx="4"/>
            <a:endCxn id="19" idx="0"/>
          </p:cNvCxnSpPr>
          <p:nvPr/>
        </p:nvCxnSpPr>
        <p:spPr>
          <a:xfrm flipH="1">
            <a:off x="800606" y="2139696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05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228846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cxnSp>
        <p:nvCxnSpPr>
          <p:cNvPr id="11" name="直接连接符 10"/>
          <p:cNvCxnSpPr>
            <a:stCxn id="6" idx="4"/>
            <a:endCxn id="17" idx="0"/>
          </p:cNvCxnSpPr>
          <p:nvPr/>
        </p:nvCxnSpPr>
        <p:spPr>
          <a:xfrm>
            <a:off x="2974846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33982" y="257030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cxnSp>
        <p:nvCxnSpPr>
          <p:cNvPr id="12" name="直接连接符 11"/>
          <p:cNvCxnSpPr>
            <a:stCxn id="8" idx="4"/>
            <a:endCxn id="19" idx="0"/>
          </p:cNvCxnSpPr>
          <p:nvPr/>
        </p:nvCxnSpPr>
        <p:spPr>
          <a:xfrm flipH="1">
            <a:off x="800606" y="2139696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564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4527296" y="1133856"/>
            <a:ext cx="134112" cy="32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4527296" y="1133856"/>
            <a:ext cx="134112" cy="32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2544" y="160200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111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579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4527296" y="1133856"/>
            <a:ext cx="134112" cy="32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2544" y="160200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111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476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4527296" y="1133856"/>
            <a:ext cx="134112" cy="32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2544" y="160200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111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795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4527296" y="1133856"/>
            <a:ext cx="134112" cy="32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2544" y="160200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111</a:t>
            </a:r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>
          <a:xfrm>
            <a:off x="3228846" y="1806448"/>
            <a:ext cx="333248" cy="3332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cxnSp>
        <p:nvCxnSpPr>
          <p:cNvPr id="11" name="直接连接符 10"/>
          <p:cNvCxnSpPr>
            <a:stCxn id="6" idx="4"/>
            <a:endCxn id="17" idx="0"/>
          </p:cNvCxnSpPr>
          <p:nvPr/>
        </p:nvCxnSpPr>
        <p:spPr>
          <a:xfrm>
            <a:off x="2974846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1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7727" y="542544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4527296" y="1133856"/>
            <a:ext cx="134112" cy="32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2544" y="160200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111</a:t>
            </a:r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>
          <a:xfrm>
            <a:off x="3228846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cxnSp>
        <p:nvCxnSpPr>
          <p:cNvPr id="11" name="直接连接符 10"/>
          <p:cNvCxnSpPr>
            <a:stCxn id="6" idx="4"/>
            <a:endCxn id="17" idx="0"/>
          </p:cNvCxnSpPr>
          <p:nvPr/>
        </p:nvCxnSpPr>
        <p:spPr>
          <a:xfrm>
            <a:off x="2974846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48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88895" y="304800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387854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2808222" y="1042593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967230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1721102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2474974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cxnSp>
        <p:nvCxnSpPr>
          <p:cNvPr id="14" name="直接连接符 13"/>
          <p:cNvCxnSpPr>
            <a:stCxn id="4" idx="4"/>
            <a:endCxn id="5" idx="0"/>
          </p:cNvCxnSpPr>
          <p:nvPr/>
        </p:nvCxnSpPr>
        <p:spPr>
          <a:xfrm flipH="1">
            <a:off x="1554478" y="638048"/>
            <a:ext cx="701041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  <a:endCxn id="6" idx="0"/>
          </p:cNvCxnSpPr>
          <p:nvPr/>
        </p:nvCxnSpPr>
        <p:spPr>
          <a:xfrm>
            <a:off x="2255519" y="638048"/>
            <a:ext cx="719327" cy="4045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8" idx="0"/>
          </p:cNvCxnSpPr>
          <p:nvPr/>
        </p:nvCxnSpPr>
        <p:spPr>
          <a:xfrm flipH="1">
            <a:off x="1133854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4"/>
            <a:endCxn id="9" idx="0"/>
          </p:cNvCxnSpPr>
          <p:nvPr/>
        </p:nvCxnSpPr>
        <p:spPr>
          <a:xfrm>
            <a:off x="155447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4"/>
            <a:endCxn id="10" idx="0"/>
          </p:cNvCxnSpPr>
          <p:nvPr/>
        </p:nvCxnSpPr>
        <p:spPr>
          <a:xfrm flipH="1">
            <a:off x="2641598" y="1375841"/>
            <a:ext cx="333248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228846" y="1806448"/>
            <a:ext cx="333248" cy="333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cxnSp>
        <p:nvCxnSpPr>
          <p:cNvPr id="11" name="直接连接符 10"/>
          <p:cNvCxnSpPr>
            <a:stCxn id="6" idx="4"/>
            <a:endCxn id="17" idx="0"/>
          </p:cNvCxnSpPr>
          <p:nvPr/>
        </p:nvCxnSpPr>
        <p:spPr>
          <a:xfrm>
            <a:off x="2974846" y="1375841"/>
            <a:ext cx="420624" cy="4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68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149</Words>
  <Application>Microsoft Office PowerPoint</Application>
  <PresentationFormat>自定义</PresentationFormat>
  <Paragraphs>149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40</cp:revision>
  <dcterms:created xsi:type="dcterms:W3CDTF">2019-07-14T14:26:47Z</dcterms:created>
  <dcterms:modified xsi:type="dcterms:W3CDTF">2019-08-16T11:37:47Z</dcterms:modified>
</cp:coreProperties>
</file>