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80ED-B53C-4CBA-B819-02379116ED9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21C9-491B-48A3-BAE5-644DD6E8A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5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9404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2771140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3452876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4134612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204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9404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2771140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3452876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4134612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52932" y="304799"/>
            <a:ext cx="1954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 = 2</a:t>
            </a:r>
          </a:p>
          <a:p>
            <a:r>
              <a:rPr lang="en-US" altLang="zh-CN" sz="2000" dirty="0" smtClean="0"/>
              <a:t>lower = 1</a:t>
            </a:r>
          </a:p>
          <a:p>
            <a:r>
              <a:rPr lang="en-US" altLang="zh-CN" sz="2000" dirty="0" smtClean="0"/>
              <a:t>upper = 5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534664" y="612576"/>
            <a:ext cx="195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017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9404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2771140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3452876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4134612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52932" y="304799"/>
            <a:ext cx="1954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 = 2</a:t>
            </a:r>
          </a:p>
          <a:p>
            <a:r>
              <a:rPr lang="en-US" altLang="zh-CN" sz="2000" dirty="0" smtClean="0"/>
              <a:t>lower = 1</a:t>
            </a:r>
          </a:p>
          <a:p>
            <a:r>
              <a:rPr lang="en-US" altLang="zh-CN" sz="2000" dirty="0" smtClean="0"/>
              <a:t>upper = 5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534664" y="612576"/>
            <a:ext cx="195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0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407668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8575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9404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2771140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3452876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4134612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52932" y="304799"/>
            <a:ext cx="1954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 = 2</a:t>
            </a:r>
          </a:p>
          <a:p>
            <a:r>
              <a:rPr lang="en-US" altLang="zh-CN" sz="2000" dirty="0" smtClean="0"/>
              <a:t>lower = 1</a:t>
            </a:r>
          </a:p>
          <a:p>
            <a:r>
              <a:rPr lang="en-US" altLang="zh-CN" sz="2000" dirty="0" smtClean="0"/>
              <a:t>upper = 5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534664" y="612576"/>
            <a:ext cx="195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0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407668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4" name="右大括号 3"/>
          <p:cNvSpPr/>
          <p:nvPr/>
        </p:nvSpPr>
        <p:spPr>
          <a:xfrm rot="16200000">
            <a:off x="1995932" y="1147064"/>
            <a:ext cx="186944" cy="1363472"/>
          </a:xfrm>
          <a:prstGeom prst="rightBrace">
            <a:avLst>
              <a:gd name="adj1" fmla="val 725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18208" y="1320462"/>
            <a:ext cx="48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642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9404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2771140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3452876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4134612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52932" y="304799"/>
            <a:ext cx="1954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 = 2</a:t>
            </a:r>
          </a:p>
          <a:p>
            <a:r>
              <a:rPr lang="en-US" altLang="zh-CN" sz="2000" dirty="0" smtClean="0"/>
              <a:t>lower = 1</a:t>
            </a:r>
          </a:p>
          <a:p>
            <a:r>
              <a:rPr lang="en-US" altLang="zh-CN" sz="2000" dirty="0" smtClean="0"/>
              <a:t>upper = </a:t>
            </a:r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34664" y="612576"/>
            <a:ext cx="195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7668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4" name="右大括号 3"/>
          <p:cNvSpPr/>
          <p:nvPr/>
        </p:nvSpPr>
        <p:spPr>
          <a:xfrm rot="16200000">
            <a:off x="2677668" y="1147064"/>
            <a:ext cx="186944" cy="1363472"/>
          </a:xfrm>
          <a:prstGeom prst="rightBrace">
            <a:avLst>
              <a:gd name="adj1" fmla="val 725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65908" y="1320462"/>
            <a:ext cx="48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11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61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9404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2771140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3452876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4134612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52932" y="304799"/>
            <a:ext cx="1954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 = 2</a:t>
            </a:r>
          </a:p>
          <a:p>
            <a:r>
              <a:rPr lang="en-US" altLang="zh-CN" sz="2000" dirty="0" smtClean="0"/>
              <a:t>lower = 1</a:t>
            </a:r>
          </a:p>
          <a:p>
            <a:r>
              <a:rPr lang="en-US" altLang="zh-CN" sz="2000" dirty="0" smtClean="0"/>
              <a:t>upper = 5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534664" y="612576"/>
            <a:ext cx="195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1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407668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4" name="右大括号 3"/>
          <p:cNvSpPr/>
          <p:nvPr/>
        </p:nvSpPr>
        <p:spPr>
          <a:xfrm rot="16200000">
            <a:off x="3359404" y="1147064"/>
            <a:ext cx="186944" cy="1363472"/>
          </a:xfrm>
          <a:prstGeom prst="rightBrace">
            <a:avLst>
              <a:gd name="adj1" fmla="val 725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92856" y="1320462"/>
            <a:ext cx="48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347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9404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2771140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3452876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4134612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52932" y="304799"/>
            <a:ext cx="1954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 = 2</a:t>
            </a:r>
          </a:p>
          <a:p>
            <a:r>
              <a:rPr lang="en-US" altLang="zh-CN" sz="2000" dirty="0" smtClean="0"/>
              <a:t>lower = 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sz="2000" dirty="0" smtClean="0"/>
              <a:t>upper = 5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534664" y="612576"/>
            <a:ext cx="195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7668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4" name="右大括号 3"/>
          <p:cNvSpPr/>
          <p:nvPr/>
        </p:nvSpPr>
        <p:spPr>
          <a:xfrm rot="16200000">
            <a:off x="4041140" y="1118616"/>
            <a:ext cx="186944" cy="1363472"/>
          </a:xfrm>
          <a:prstGeom prst="rightBrace">
            <a:avLst>
              <a:gd name="adj1" fmla="val 725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74592" y="1292014"/>
            <a:ext cx="48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6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9404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2771140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3452876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4134612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52932" y="304799"/>
            <a:ext cx="1954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 = 2</a:t>
            </a:r>
          </a:p>
          <a:p>
            <a:r>
              <a:rPr lang="en-US" altLang="zh-CN" sz="2000" dirty="0" smtClean="0"/>
              <a:t>lower = 1</a:t>
            </a:r>
          </a:p>
          <a:p>
            <a:r>
              <a:rPr lang="en-US" altLang="zh-CN" sz="2000" dirty="0" smtClean="0"/>
              <a:t>upper = 5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534664" y="612576"/>
            <a:ext cx="195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 = </a:t>
            </a:r>
            <a:r>
              <a:rPr lang="en-US" altLang="zh-CN" sz="2000" dirty="0" smtClean="0">
                <a:solidFill>
                  <a:schemeClr val="accent6"/>
                </a:solidFill>
              </a:rPr>
              <a:t>0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7668" y="1975104"/>
            <a:ext cx="681736" cy="68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230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</TotalTime>
  <Words>126</Words>
  <Application>Microsoft Office PowerPoint</Application>
  <PresentationFormat>自定义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36</cp:revision>
  <dcterms:created xsi:type="dcterms:W3CDTF">2019-07-14T14:26:47Z</dcterms:created>
  <dcterms:modified xsi:type="dcterms:W3CDTF">2019-09-09T13:58:38Z</dcterms:modified>
</cp:coreProperties>
</file>