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9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E8029-B3B2-4630-B679-D8100A9E444B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2F041-C535-452D-A8F0-401D596F4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2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3D025-5321-4A34-A029-2675FA33E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Public Speaking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82355-9803-4B32-8824-C552C876E1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Buffering: Abi, Alisha, </a:t>
            </a:r>
            <a:r>
              <a:rPr lang="en-US" dirty="0" err="1"/>
              <a:t>Aveek</a:t>
            </a:r>
            <a:r>
              <a:rPr lang="en-US" dirty="0"/>
              <a:t>, Mitchell</a:t>
            </a:r>
            <a:r>
              <a:rPr lang="en-US"/>
              <a:t>, Shandra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75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DB6C-8B5F-4D70-AD19-34013611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B0835-14FF-4EA4-B514-3371B2355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representation</a:t>
            </a:r>
          </a:p>
          <a:p>
            <a:r>
              <a:rPr lang="en-US" dirty="0"/>
              <a:t>Marketing ideas and skills</a:t>
            </a:r>
          </a:p>
          <a:p>
            <a:r>
              <a:rPr lang="en-US" dirty="0"/>
              <a:t>Persuading your audience of an idea</a:t>
            </a:r>
          </a:p>
          <a:p>
            <a:r>
              <a:rPr lang="en-US" dirty="0"/>
              <a:t>Relating to audience</a:t>
            </a:r>
          </a:p>
        </p:txBody>
      </p:sp>
    </p:spTree>
    <p:extLst>
      <p:ext uri="{BB962C8B-B14F-4D97-AF65-F5344CB8AC3E}">
        <p14:creationId xmlns:p14="http://schemas.microsoft.com/office/powerpoint/2010/main" val="206541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544D1-E6F1-4726-82B0-BC6879F7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E5CF6-DAE3-4FC3-8159-E2A1411CE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544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Thoughtful strategies</a:t>
            </a:r>
          </a:p>
          <a:p>
            <a:pPr lvl="1"/>
            <a:r>
              <a:rPr lang="en-US" dirty="0"/>
              <a:t>Storytelling</a:t>
            </a:r>
          </a:p>
          <a:p>
            <a:pPr lvl="1"/>
            <a:r>
              <a:rPr lang="en-US" dirty="0"/>
              <a:t>Humor</a:t>
            </a:r>
          </a:p>
          <a:p>
            <a:pPr lvl="1"/>
            <a:r>
              <a:rPr lang="en-US" dirty="0"/>
              <a:t>Silence</a:t>
            </a:r>
          </a:p>
          <a:p>
            <a:r>
              <a:rPr lang="en-US" dirty="0"/>
              <a:t>Audience interaction</a:t>
            </a:r>
          </a:p>
          <a:p>
            <a:pPr lvl="1"/>
            <a:r>
              <a:rPr lang="en-US" dirty="0"/>
              <a:t>Questions</a:t>
            </a:r>
          </a:p>
          <a:p>
            <a:r>
              <a:rPr lang="en-US" dirty="0"/>
              <a:t>Visual aids</a:t>
            </a:r>
          </a:p>
          <a:p>
            <a:pPr lvl="1"/>
            <a:r>
              <a:rPr lang="en-US" dirty="0"/>
              <a:t>Infographics</a:t>
            </a:r>
          </a:p>
          <a:p>
            <a:r>
              <a:rPr lang="en-US" dirty="0"/>
              <a:t>Effective gestures </a:t>
            </a:r>
          </a:p>
          <a:p>
            <a:pPr lvl="1"/>
            <a:r>
              <a:rPr lang="en-US" dirty="0"/>
              <a:t>Walking</a:t>
            </a:r>
          </a:p>
          <a:p>
            <a:pPr lvl="1"/>
            <a:r>
              <a:rPr lang="en-US" dirty="0"/>
              <a:t>Hands</a:t>
            </a:r>
          </a:p>
        </p:txBody>
      </p:sp>
    </p:spTree>
    <p:extLst>
      <p:ext uri="{BB962C8B-B14F-4D97-AF65-F5344CB8AC3E}">
        <p14:creationId xmlns:p14="http://schemas.microsoft.com/office/powerpoint/2010/main" val="5035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EEB3-439D-46D5-A485-7BB90607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 Before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F4F09-F969-4BED-83C4-7CAC2AAA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Practice </a:t>
            </a:r>
          </a:p>
          <a:p>
            <a:pPr lvl="1"/>
            <a:r>
              <a:rPr lang="en-US" dirty="0"/>
              <a:t>Alone</a:t>
            </a:r>
          </a:p>
          <a:p>
            <a:pPr lvl="1"/>
            <a:r>
              <a:rPr lang="en-US" dirty="0"/>
              <a:t>With friends, colleagues, etc.</a:t>
            </a:r>
          </a:p>
          <a:p>
            <a:r>
              <a:rPr lang="en-US" dirty="0"/>
              <a:t>Visualize</a:t>
            </a:r>
          </a:p>
          <a:p>
            <a:r>
              <a:rPr lang="en-US" dirty="0"/>
              <a:t>Arrive early</a:t>
            </a:r>
          </a:p>
          <a:p>
            <a:r>
              <a:rPr lang="en-US" dirty="0"/>
              <a:t>Visit the venue beforehand</a:t>
            </a:r>
          </a:p>
          <a:p>
            <a:r>
              <a:rPr lang="en-US" dirty="0"/>
              <a:t>Prepare technology and backup</a:t>
            </a:r>
          </a:p>
          <a:p>
            <a:r>
              <a:rPr lang="en-US" dirty="0"/>
              <a:t>Know your audience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9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BC6AD-ED92-4C26-9B92-6A93AC8F6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Points During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14385-8D17-426C-BB86-A535155D7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Greet audience</a:t>
            </a:r>
          </a:p>
          <a:p>
            <a:r>
              <a:rPr lang="en-US" dirty="0"/>
              <a:t>Focus on one key idea</a:t>
            </a:r>
          </a:p>
          <a:p>
            <a:r>
              <a:rPr lang="en-US" dirty="0"/>
              <a:t>Dress appropriately</a:t>
            </a:r>
          </a:p>
          <a:p>
            <a:r>
              <a:rPr lang="en-US" dirty="0"/>
              <a:t>Connect/Engage with audience</a:t>
            </a:r>
          </a:p>
          <a:p>
            <a:r>
              <a:rPr lang="en-US" dirty="0"/>
              <a:t>Eye contact</a:t>
            </a:r>
          </a:p>
          <a:p>
            <a:r>
              <a:rPr lang="en-US" dirty="0"/>
              <a:t>Voice inflections</a:t>
            </a:r>
          </a:p>
          <a:p>
            <a:r>
              <a:rPr lang="en-US" dirty="0"/>
              <a:t>Thank audience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42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5524C-6EAA-457E-B6DC-33E26E2B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52D58-9ECF-49E3-83BF-72A4B0996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Turning back to audience</a:t>
            </a:r>
          </a:p>
          <a:p>
            <a:r>
              <a:rPr lang="en-US" dirty="0"/>
              <a:t>Reading from slides or notes</a:t>
            </a:r>
          </a:p>
          <a:p>
            <a:r>
              <a:rPr lang="en-US" dirty="0"/>
              <a:t>Inappropriate language</a:t>
            </a:r>
          </a:p>
          <a:p>
            <a:r>
              <a:rPr lang="en-US" dirty="0"/>
              <a:t>Filler words</a:t>
            </a:r>
          </a:p>
        </p:txBody>
      </p:sp>
    </p:spTree>
    <p:extLst>
      <p:ext uri="{BB962C8B-B14F-4D97-AF65-F5344CB8AC3E}">
        <p14:creationId xmlns:p14="http://schemas.microsoft.com/office/powerpoint/2010/main" val="93805701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109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Gallery</vt:lpstr>
      <vt:lpstr>Public Speaking</vt:lpstr>
      <vt:lpstr>Importance  </vt:lpstr>
      <vt:lpstr>Techniques</vt:lpstr>
      <vt:lpstr>Preparation Before </vt:lpstr>
      <vt:lpstr>Critical Points During Presentation</vt:lpstr>
      <vt:lpstr>Avoid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Speaking</dc:title>
  <dc:creator>shandra thao</dc:creator>
  <cp:lastModifiedBy>shandra thao</cp:lastModifiedBy>
  <cp:revision>15</cp:revision>
  <dcterms:created xsi:type="dcterms:W3CDTF">2019-11-21T19:40:35Z</dcterms:created>
  <dcterms:modified xsi:type="dcterms:W3CDTF">2019-11-21T20:19:40Z</dcterms:modified>
</cp:coreProperties>
</file>