
<file path=[Content_Types].xml><?xml version="1.0" encoding="utf-8"?>
<Types xmlns="http://schemas.openxmlformats.org/package/2006/content-types">
  <Default Extension="gif" ContentType="image/gif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8" r:id="rId2"/>
    <p:sldId id="259" r:id="rId3"/>
    <p:sldId id="260" r:id="rId4"/>
    <p:sldId id="273" r:id="rId5"/>
    <p:sldId id="269" r:id="rId6"/>
    <p:sldId id="263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36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6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45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Theoretical computer science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Computer 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Computer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3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0513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9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585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5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5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0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1947" y="899885"/>
            <a:ext cx="6444839" cy="31459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 Rounded MT Bold" panose="020F0704030504030204" pitchFamily="34" charset="0"/>
                <a:cs typeface="Aharoni" panose="020B0604020202020204" pitchFamily="2" charset="-79"/>
              </a:rPr>
              <a:t>GBC Navigation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651947" y="4408714"/>
            <a:ext cx="6323520" cy="1691640"/>
          </a:xfrm>
        </p:spPr>
        <p:txBody>
          <a:bodyPr>
            <a:normAutofit fontScale="92500" lnSpcReduction="20000"/>
          </a:bodyPr>
          <a:lstStyle/>
          <a:p>
            <a:r>
              <a:rPr lang="en-CA" dirty="0">
                <a:latin typeface="Arial Rounded MT Bold" panose="020F0704030504030204" pitchFamily="34" charset="0"/>
              </a:rPr>
              <a:t>T32</a:t>
            </a:r>
          </a:p>
          <a:p>
            <a:r>
              <a:rPr lang="en-CA" dirty="0">
                <a:latin typeface="Arial Rounded MT Bold" panose="020F0704030504030204" pitchFamily="34" charset="0"/>
              </a:rPr>
              <a:t>Talha Sultan, Jason Thai</a:t>
            </a:r>
          </a:p>
          <a:p>
            <a:r>
              <a:rPr lang="en-CA" dirty="0">
                <a:latin typeface="Arial Rounded MT Bold" panose="020F0704030504030204" pitchFamily="34" charset="0"/>
              </a:rPr>
              <a:t>Research project by </a:t>
            </a:r>
            <a:r>
              <a:rPr lang="en-CA" u="sng" dirty="0">
                <a:latin typeface="Arial Rounded MT Bold" panose="020F0704030504030204" pitchFamily="34" charset="0"/>
              </a:rPr>
              <a:t>Professor Jawad Butt</a:t>
            </a:r>
          </a:p>
          <a:p>
            <a:r>
              <a:rPr lang="en-CA" dirty="0">
                <a:latin typeface="Arial Rounded MT Bold" panose="020F0704030504030204" pitchFamily="34" charset="0"/>
              </a:rPr>
              <a:t>Mentor : </a:t>
            </a:r>
            <a:r>
              <a:rPr lang="en-CA" u="sng" dirty="0">
                <a:latin typeface="Arial Rounded MT Bold" panose="020F0704030504030204" pitchFamily="34" charset="0"/>
              </a:rPr>
              <a:t>Professor Mike Denton </a:t>
            </a:r>
            <a:endParaRPr u="sng" dirty="0">
              <a:latin typeface="Arial Rounded MT Bold" panose="020F07040305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F80B31-D942-4321-A7CC-3FF24C30A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683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DE213B-0A4F-4E9E-9153-8B0C2D046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969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E401E2C4-D771-4461-8A9C-E8F196D71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2812"/>
            <a:ext cx="3568372" cy="2304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99F32A-32D7-4B17-BABF-1DE5EFE57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239" y="2954778"/>
            <a:ext cx="3174006" cy="180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4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945" y="643466"/>
            <a:ext cx="3213231" cy="5528734"/>
          </a:xfrm>
          <a:noFill/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Review Project Description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773657" y="643466"/>
            <a:ext cx="5907596" cy="5571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Current problems navigating                  in and out of campus</a:t>
            </a:r>
          </a:p>
          <a:p>
            <a:pPr marL="0" indent="0">
              <a:buNone/>
            </a:pPr>
            <a:endParaRPr lang="en-US" sz="2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Solution: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An application that helps new students or visitors to guide to and within the Casa Loma campus by selecting parking areas located around the campus.</a:t>
            </a:r>
          </a:p>
        </p:txBody>
      </p:sp>
    </p:spTree>
    <p:extLst>
      <p:ext uri="{BB962C8B-B14F-4D97-AF65-F5344CB8AC3E}">
        <p14:creationId xmlns:p14="http://schemas.microsoft.com/office/powerpoint/2010/main" val="259693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Project Status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907" y="1989378"/>
            <a:ext cx="9875605" cy="4334098"/>
          </a:xfrm>
        </p:spPr>
        <p:txBody>
          <a:bodyPr>
            <a:normAutofit lnSpcReduction="10000"/>
          </a:bodyPr>
          <a:lstStyle/>
          <a:p>
            <a:r>
              <a:rPr lang="en-CA" sz="2400" dirty="0">
                <a:latin typeface="Arial Rounded MT Bold" panose="020F0704030504030204" pitchFamily="34" charset="0"/>
              </a:rPr>
              <a:t>Summary</a:t>
            </a:r>
          </a:p>
          <a:p>
            <a:pPr lvl="1"/>
            <a:endParaRPr lang="en-CA" sz="2200" dirty="0">
              <a:latin typeface="Arial Rounded MT Bold" panose="020F0704030504030204" pitchFamily="34" charset="0"/>
            </a:endParaRPr>
          </a:p>
          <a:p>
            <a:pPr lvl="1"/>
            <a:r>
              <a:rPr lang="en-CA" sz="2200" dirty="0">
                <a:latin typeface="Arial Rounded MT Bold" panose="020F0704030504030204" pitchFamily="34" charset="0"/>
              </a:rPr>
              <a:t>Continue working with </a:t>
            </a:r>
            <a:r>
              <a:rPr lang="en-CA" sz="22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Ionic</a:t>
            </a:r>
            <a:r>
              <a:rPr lang="en-CA" sz="2200" dirty="0">
                <a:latin typeface="Arial Rounded MT Bold" panose="020F0704030504030204" pitchFamily="34" charset="0"/>
              </a:rPr>
              <a:t> framework</a:t>
            </a:r>
          </a:p>
          <a:p>
            <a:pPr marL="274320" lvl="1" indent="0">
              <a:buNone/>
            </a:pPr>
            <a:endParaRPr lang="en-CA" sz="2200" dirty="0">
              <a:latin typeface="Arial Rounded MT Bold" panose="020F0704030504030204" pitchFamily="34" charset="0"/>
            </a:endParaRPr>
          </a:p>
          <a:p>
            <a:pPr lvl="1"/>
            <a:r>
              <a:rPr lang="en-CA" sz="2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Discontinue</a:t>
            </a:r>
            <a:r>
              <a:rPr lang="en-CA" sz="2200" dirty="0">
                <a:latin typeface="Arial Rounded MT Bold" panose="020F0704030504030204" pitchFamily="34" charset="0"/>
              </a:rPr>
              <a:t> </a:t>
            </a:r>
            <a:r>
              <a:rPr lang="en-CA" sz="2200" dirty="0" err="1">
                <a:solidFill>
                  <a:srgbClr val="FFC000"/>
                </a:solidFill>
                <a:latin typeface="Arial Rounded MT Bold" panose="020F0704030504030204" pitchFamily="34" charset="0"/>
              </a:rPr>
              <a:t>FireBase</a:t>
            </a:r>
            <a:r>
              <a:rPr lang="en-CA" sz="22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 </a:t>
            </a:r>
          </a:p>
          <a:p>
            <a:pPr marL="274320" lvl="1" indent="0">
              <a:buNone/>
            </a:pPr>
            <a:endParaRPr lang="en-CA" sz="2200" dirty="0">
              <a:latin typeface="Arial Rounded MT Bold" panose="020F0704030504030204" pitchFamily="34" charset="0"/>
            </a:endParaRPr>
          </a:p>
          <a:p>
            <a:pPr lvl="1"/>
            <a:r>
              <a:rPr lang="en-CA" sz="2200" dirty="0">
                <a:latin typeface="Arial Rounded MT Bold" panose="020F0704030504030204" pitchFamily="34" charset="0"/>
              </a:rPr>
              <a:t>Implementing interior map of E and D building</a:t>
            </a:r>
          </a:p>
          <a:p>
            <a:pPr marL="274320" lvl="1" indent="0">
              <a:buNone/>
            </a:pPr>
            <a:r>
              <a:rPr lang="en-CA" sz="2200" dirty="0">
                <a:latin typeface="Arial Rounded MT Bold" panose="020F0704030504030204" pitchFamily="34" charset="0"/>
              </a:rPr>
              <a:t>  </a:t>
            </a:r>
            <a:r>
              <a:rPr lang="en-CA" dirty="0">
                <a:latin typeface="Arial Rounded MT Bold" panose="020F0704030504030204" pitchFamily="34" charset="0"/>
              </a:rPr>
              <a:t>(origin and destination points / </a:t>
            </a:r>
            <a:r>
              <a:rPr lang="en-CA" dirty="0">
                <a:highlight>
                  <a:srgbClr val="FFFF00"/>
                </a:highlight>
                <a:latin typeface="Arial Rounded MT Bold" panose="020F0704030504030204" pitchFamily="34" charset="0"/>
              </a:rPr>
              <a:t>NEW CHANGES PROVIDED BY STAKEHOLDER</a:t>
            </a:r>
            <a:r>
              <a:rPr lang="en-CA" dirty="0">
                <a:latin typeface="Arial Rounded MT Bold" panose="020F0704030504030204" pitchFamily="34" charset="0"/>
              </a:rPr>
              <a:t>)</a:t>
            </a:r>
          </a:p>
          <a:p>
            <a:pPr marL="274320" lvl="1" indent="0">
              <a:buNone/>
            </a:pPr>
            <a:endParaRPr lang="en-CA" dirty="0">
              <a:latin typeface="Arial Rounded MT Bold" panose="020F0704030504030204" pitchFamily="34" charset="0"/>
            </a:endParaRPr>
          </a:p>
          <a:p>
            <a:pPr lvl="1"/>
            <a:r>
              <a:rPr lang="en-CA" sz="2200" dirty="0">
                <a:latin typeface="Arial Rounded MT Bold" panose="020F0704030504030204" pitchFamily="34" charset="0"/>
              </a:rPr>
              <a:t>Fix mistakes and apply new requirements noted by stakeholder       </a:t>
            </a:r>
            <a:r>
              <a:rPr lang="en-CA" dirty="0">
                <a:latin typeface="Arial Rounded MT Bold" panose="020F0704030504030204" pitchFamily="34" charset="0"/>
              </a:rPr>
              <a:t>(fix incorrect paths and re-modify interior paths)</a:t>
            </a:r>
          </a:p>
          <a:p>
            <a:pPr lvl="1"/>
            <a:endParaRPr lang="en-CA" dirty="0">
              <a:latin typeface="Arial Rounded MT Bold" panose="020F0704030504030204" pitchFamily="34" charset="0"/>
            </a:endParaRPr>
          </a:p>
          <a:p>
            <a:pPr lvl="1"/>
            <a:r>
              <a:rPr lang="en-CA" dirty="0">
                <a:latin typeface="Arial Rounded MT Bold" panose="020F0704030504030204" pitchFamily="34" charset="0"/>
              </a:rPr>
              <a:t>Attempting to resolve IOS Build errors</a:t>
            </a:r>
          </a:p>
          <a:p>
            <a:pPr marL="274320" lvl="1" indent="0">
              <a:buNone/>
            </a:pPr>
            <a:endParaRPr lang="en-CA" dirty="0">
              <a:latin typeface="Arial Rounded MT Bold" panose="020F0704030504030204" pitchFamily="34" charset="0"/>
            </a:endParaRPr>
          </a:p>
        </p:txBody>
      </p:sp>
      <p:pic>
        <p:nvPicPr>
          <p:cNvPr id="21" name="Picture 20" descr="A picture containing building&#10;&#10;Description automatically generated">
            <a:extLst>
              <a:ext uri="{FF2B5EF4-FFF2-40B4-BE49-F238E27FC236}">
                <a16:creationId xmlns:a16="http://schemas.microsoft.com/office/drawing/2014/main" id="{A71BC9FA-2D09-4F89-A219-78DB6B23A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797" y="2445863"/>
            <a:ext cx="1142961" cy="113153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FE91C35-C14C-4C40-B963-4E7F57CC9B5F}"/>
              </a:ext>
            </a:extLst>
          </p:cNvPr>
          <p:cNvGrpSpPr/>
          <p:nvPr/>
        </p:nvGrpSpPr>
        <p:grpSpPr>
          <a:xfrm>
            <a:off x="4719711" y="3114532"/>
            <a:ext cx="1452364" cy="1320009"/>
            <a:chOff x="4719711" y="3114532"/>
            <a:chExt cx="1452364" cy="1320009"/>
          </a:xfrm>
        </p:grpSpPr>
        <p:sp>
          <p:nvSpPr>
            <p:cNvPr id="30" name="Multiplication Sign 29">
              <a:extLst>
                <a:ext uri="{FF2B5EF4-FFF2-40B4-BE49-F238E27FC236}">
                  <a16:creationId xmlns:a16="http://schemas.microsoft.com/office/drawing/2014/main" id="{66EEE683-79B1-4307-A582-54F14E3243C0}"/>
                </a:ext>
              </a:extLst>
            </p:cNvPr>
            <p:cNvSpPr/>
            <p:nvPr/>
          </p:nvSpPr>
          <p:spPr>
            <a:xfrm>
              <a:off x="4719711" y="3114532"/>
              <a:ext cx="1452364" cy="1320009"/>
            </a:xfrm>
            <a:prstGeom prst="mathMultiply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prstDash val="soli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050" dirty="0"/>
            </a:p>
          </p:txBody>
        </p:sp>
        <p:pic>
          <p:nvPicPr>
            <p:cNvPr id="29" name="Picture 28" descr="A close up of a logo&#10;&#10;Description automatically generated">
              <a:extLst>
                <a:ext uri="{FF2B5EF4-FFF2-40B4-BE49-F238E27FC236}">
                  <a16:creationId xmlns:a16="http://schemas.microsoft.com/office/drawing/2014/main" id="{9125B577-9F9B-42EA-B9CD-255EA2FA2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203699">
              <a:off x="5154891" y="3317034"/>
              <a:ext cx="588894" cy="8075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621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270A-23E4-4416-AC92-6906D72E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65760"/>
            <a:ext cx="11290853" cy="1167509"/>
          </a:xfrm>
        </p:spPr>
        <p:txBody>
          <a:bodyPr>
            <a:normAutofit/>
          </a:bodyPr>
          <a:lstStyle/>
          <a:p>
            <a:pPr algn="ctr"/>
            <a:r>
              <a:rPr lang="en-CA" sz="4000" dirty="0">
                <a:latin typeface="Arial Rounded MT Bold" panose="020F0704030504030204" pitchFamily="34" charset="0"/>
              </a:rPr>
              <a:t>Review of </a:t>
            </a:r>
            <a:r>
              <a:rPr lang="en-CA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Ionic </a:t>
            </a:r>
            <a:r>
              <a:rPr lang="en-CA" sz="4000" dirty="0">
                <a:latin typeface="Arial Rounded MT Bold" panose="020F0704030504030204" pitchFamily="34" charset="0"/>
              </a:rPr>
              <a:t>and Discontinuing </a:t>
            </a:r>
            <a:r>
              <a:rPr lang="en-CA" sz="4000" dirty="0">
                <a:solidFill>
                  <a:srgbClr val="EFCD03"/>
                </a:solidFill>
                <a:latin typeface="Arial Rounded MT Bold" panose="020F0704030504030204" pitchFamily="34" charset="0"/>
              </a:rPr>
              <a:t>Firebase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7B5F59-A74F-4B66-89A2-F812973777F7}"/>
              </a:ext>
            </a:extLst>
          </p:cNvPr>
          <p:cNvSpPr txBox="1"/>
          <p:nvPr/>
        </p:nvSpPr>
        <p:spPr>
          <a:xfrm>
            <a:off x="4292547" y="2161635"/>
            <a:ext cx="6365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Open-source SDK for hybrid mobile app development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Integrated with Angular </a:t>
            </a:r>
            <a:endParaRPr lang="en-CA" dirty="0">
              <a:latin typeface="Arial Rounded MT Bold" panose="020F07040305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49E405-68BF-458C-AAC2-ABE05044223E}"/>
              </a:ext>
            </a:extLst>
          </p:cNvPr>
          <p:cNvSpPr txBox="1"/>
          <p:nvPr/>
        </p:nvSpPr>
        <p:spPr>
          <a:xfrm>
            <a:off x="300382" y="3583838"/>
            <a:ext cx="108844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Arial Rounded MT Bold" panose="020F0704030504030204" pitchFamily="34" charset="0"/>
              </a:rPr>
              <a:t>Reasons for discarding </a:t>
            </a:r>
            <a:r>
              <a:rPr lang="en-CA" sz="24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Firebase</a:t>
            </a:r>
            <a:r>
              <a:rPr lang="en-CA" sz="2400" dirty="0">
                <a:solidFill>
                  <a:srgbClr val="EFCD03"/>
                </a:solidFill>
                <a:latin typeface="Arial Rounded MT Bold" panose="020F0704030504030204" pitchFamily="34" charset="0"/>
              </a:rPr>
              <a:t> </a:t>
            </a:r>
            <a:r>
              <a:rPr lang="en-CA" sz="2400" dirty="0">
                <a:latin typeface="Arial Rounded MT Bold" panose="020F0704030504030204" pitchFamily="34" charset="0"/>
              </a:rPr>
              <a:t>and</a:t>
            </a:r>
            <a:r>
              <a:rPr lang="en-CA" sz="2400" dirty="0">
                <a:solidFill>
                  <a:srgbClr val="EFCD03"/>
                </a:solidFill>
                <a:latin typeface="Arial Rounded MT Bold" panose="020F0704030504030204" pitchFamily="34" charset="0"/>
              </a:rPr>
              <a:t> </a:t>
            </a:r>
            <a:r>
              <a:rPr lang="en-CA" sz="2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Ionic Plugins</a:t>
            </a:r>
            <a:endParaRPr lang="en-CA" sz="20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Ionic </a:t>
            </a:r>
            <a:r>
              <a:rPr lang="en-US" sz="2000" dirty="0">
                <a:latin typeface="Arial Rounded MT Bold" panose="020F0704030504030204" pitchFamily="34" charset="0"/>
              </a:rPr>
              <a:t>Plugins (GPS : outdated / deprecated / other issues, causing device to crash)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FCD03"/>
                </a:solidFill>
                <a:latin typeface="Arial Rounded MT Bold" panose="020F0704030504030204" pitchFamily="34" charset="0"/>
              </a:rPr>
              <a:t>Firebase </a:t>
            </a:r>
            <a:r>
              <a:rPr lang="en-US" sz="2000" dirty="0">
                <a:latin typeface="Arial Rounded MT Bold" panose="020F0704030504030204" pitchFamily="34" charset="0"/>
              </a:rPr>
              <a:t>Issues with Cross platform (either </a:t>
            </a:r>
            <a:r>
              <a:rPr lang="en-US" sz="20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Android</a:t>
            </a:r>
            <a:r>
              <a:rPr lang="en-US" sz="2000" dirty="0">
                <a:latin typeface="Arial Rounded MT Bold" panose="020F0704030504030204" pitchFamily="34" charset="0"/>
              </a:rPr>
              <a:t> or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IOS</a:t>
            </a:r>
            <a:r>
              <a:rPr lang="en-US" sz="2000" dirty="0">
                <a:latin typeface="Arial Rounded MT Bold" panose="020F0704030504030204" pitchFamily="34" charset="0"/>
              </a:rPr>
              <a:t> fails to make connection)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Not REQUIRED by stakeholder (only for developers debugging, logging purposes)</a:t>
            </a:r>
            <a:endParaRPr lang="en-CA" dirty="0">
              <a:latin typeface="Arial Rounded MT Bold" panose="020F07040305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D40CB1-46FF-4B56-BA03-771BBE60D904}"/>
              </a:ext>
            </a:extLst>
          </p:cNvPr>
          <p:cNvGrpSpPr/>
          <p:nvPr/>
        </p:nvGrpSpPr>
        <p:grpSpPr>
          <a:xfrm>
            <a:off x="406400" y="1929354"/>
            <a:ext cx="4659086" cy="1274830"/>
            <a:chOff x="406400" y="2154170"/>
            <a:chExt cx="4659086" cy="1274830"/>
          </a:xfrm>
        </p:grpSpPr>
        <p:pic>
          <p:nvPicPr>
            <p:cNvPr id="9" name="Picture 8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14846BA-5ECB-48A1-87CF-65807DFFF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215" y="2154170"/>
              <a:ext cx="3459303" cy="1167515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5BF493E9-DFA5-4ECD-98C4-D2D7E633F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3244" y="2386451"/>
              <a:ext cx="703348" cy="745214"/>
            </a:xfrm>
            <a:prstGeom prst="rect">
              <a:avLst/>
            </a:prstGeom>
          </p:spPr>
        </p:pic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FFA0875-FA9E-42EF-B715-F7C01BFA76C5}"/>
                </a:ext>
              </a:extLst>
            </p:cNvPr>
            <p:cNvCxnSpPr/>
            <p:nvPr/>
          </p:nvCxnSpPr>
          <p:spPr>
            <a:xfrm>
              <a:off x="406400" y="3429000"/>
              <a:ext cx="46590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459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760"/>
            <a:ext cx="10954512" cy="13255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In Progress </a:t>
            </a:r>
            <a:r>
              <a:rPr lang="en-US" dirty="0">
                <a:latin typeface="Arial Rounded MT Bold" panose="020F0704030504030204" pitchFamily="34" charset="0"/>
              </a:rPr>
              <a:t>and 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Accomplishments</a:t>
            </a:r>
            <a:endParaRPr lang="en-US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65BBD2-11CA-42D3-AF44-A33AA211189F}"/>
              </a:ext>
            </a:extLst>
          </p:cNvPr>
          <p:cNvCxnSpPr>
            <a:cxnSpLocks/>
          </p:cNvCxnSpPr>
          <p:nvPr/>
        </p:nvCxnSpPr>
        <p:spPr>
          <a:xfrm>
            <a:off x="1126435" y="2687199"/>
            <a:ext cx="8680174" cy="21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8A999E-9CB9-481E-9DEA-60B40EA79D23}"/>
              </a:ext>
            </a:extLst>
          </p:cNvPr>
          <p:cNvCxnSpPr>
            <a:cxnSpLocks/>
          </p:cNvCxnSpPr>
          <p:nvPr/>
        </p:nvCxnSpPr>
        <p:spPr>
          <a:xfrm>
            <a:off x="5158010" y="2112397"/>
            <a:ext cx="0" cy="4379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E36D308-6C0C-4332-9D0E-1DA1867EC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154" y="2120669"/>
            <a:ext cx="3641432" cy="4770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24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Accomplishments</a:t>
            </a:r>
            <a:endParaRPr lang="en-CA" sz="20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0" name="Content Placeholder 16">
            <a:extLst>
              <a:ext uri="{FF2B5EF4-FFF2-40B4-BE49-F238E27FC236}">
                <a16:creationId xmlns:a16="http://schemas.microsoft.com/office/drawing/2014/main" id="{C5E84ABF-B5F3-4032-9A19-E8986433AC69}"/>
              </a:ext>
            </a:extLst>
          </p:cNvPr>
          <p:cNvSpPr txBox="1">
            <a:spLocks/>
          </p:cNvSpPr>
          <p:nvPr/>
        </p:nvSpPr>
        <p:spPr>
          <a:xfrm>
            <a:off x="1227284" y="2120669"/>
            <a:ext cx="3829878" cy="477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CA" sz="2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In Progress</a:t>
            </a:r>
          </a:p>
        </p:txBody>
      </p:sp>
      <p:sp>
        <p:nvSpPr>
          <p:cNvPr id="22" name="Content Placeholder 16">
            <a:extLst>
              <a:ext uri="{FF2B5EF4-FFF2-40B4-BE49-F238E27FC236}">
                <a16:creationId xmlns:a16="http://schemas.microsoft.com/office/drawing/2014/main" id="{9016D68B-04D5-423D-91A3-391FE8B7B201}"/>
              </a:ext>
            </a:extLst>
          </p:cNvPr>
          <p:cNvSpPr txBox="1">
            <a:spLocks/>
          </p:cNvSpPr>
          <p:nvPr/>
        </p:nvSpPr>
        <p:spPr>
          <a:xfrm>
            <a:off x="848139" y="2963826"/>
            <a:ext cx="4174436" cy="3506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latin typeface="Arial Rounded MT Bold" panose="020F0704030504030204" pitchFamily="34" charset="0"/>
              </a:rPr>
              <a:t>Redraw exterior routes and paths </a:t>
            </a:r>
          </a:p>
          <a:p>
            <a:r>
              <a:rPr lang="en-CA" dirty="0">
                <a:latin typeface="Arial Rounded MT Bold" panose="020F0704030504030204" pitchFamily="34" charset="0"/>
              </a:rPr>
              <a:t>Finishing up interior </a:t>
            </a:r>
            <a:r>
              <a:rPr lang="en-CA" dirty="0">
                <a:solidFill>
                  <a:srgbClr val="00B0F0"/>
                </a:solidFill>
                <a:latin typeface="Arial Rounded MT Bold" panose="020F0704030504030204" pitchFamily="34" charset="0"/>
              </a:rPr>
              <a:t>E</a:t>
            </a:r>
            <a:r>
              <a:rPr lang="en-CA" dirty="0">
                <a:latin typeface="Arial Rounded MT Bold" panose="020F0704030504030204" pitchFamily="34" charset="0"/>
              </a:rPr>
              <a:t> and </a:t>
            </a:r>
            <a:r>
              <a:rPr lang="en-CA" dirty="0">
                <a:solidFill>
                  <a:srgbClr val="00B0F0"/>
                </a:solidFill>
                <a:latin typeface="Arial Rounded MT Bold" panose="020F0704030504030204" pitchFamily="34" charset="0"/>
              </a:rPr>
              <a:t>D</a:t>
            </a:r>
            <a:r>
              <a:rPr lang="en-CA" dirty="0">
                <a:latin typeface="Arial Rounded MT Bold" panose="020F0704030504030204" pitchFamily="34" charset="0"/>
              </a:rPr>
              <a:t> buildings (origin and destination)</a:t>
            </a: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6941D7DF-B672-4461-A93C-327B18420CAF}"/>
              </a:ext>
            </a:extLst>
          </p:cNvPr>
          <p:cNvSpPr txBox="1">
            <a:spLocks/>
          </p:cNvSpPr>
          <p:nvPr/>
        </p:nvSpPr>
        <p:spPr>
          <a:xfrm>
            <a:off x="5224271" y="2985372"/>
            <a:ext cx="4728101" cy="3506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latin typeface="Arial Rounded MT Bold" panose="020F0704030504030204" pitchFamily="34" charset="0"/>
              </a:rPr>
              <a:t>Render </a:t>
            </a:r>
            <a:r>
              <a:rPr lang="en-CA" dirty="0">
                <a:solidFill>
                  <a:srgbClr val="0070C0"/>
                </a:solidFill>
                <a:latin typeface="Arial Rounded MT Bold" panose="020F0704030504030204" pitchFamily="34" charset="0"/>
              </a:rPr>
              <a:t>interior map </a:t>
            </a:r>
            <a:r>
              <a:rPr lang="en-CA" dirty="0">
                <a:latin typeface="Arial Rounded MT Bold" panose="020F0704030504030204" pitchFamily="34" charset="0"/>
              </a:rPr>
              <a:t>with origin and destination points, along with selection of specific </a:t>
            </a:r>
            <a:r>
              <a:rPr lang="en-CA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rooms</a:t>
            </a:r>
          </a:p>
          <a:p>
            <a:endParaRPr lang="en-CA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73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0" y="102331"/>
            <a:ext cx="4782711" cy="196564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Arial Rounded MT Bold" panose="020F0704030504030204" pitchFamily="34" charset="0"/>
              </a:rPr>
              <a:t>Milestone for the next period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C98950-90EA-4F05-8C29-ADDF00E60B17}"/>
              </a:ext>
            </a:extLst>
          </p:cNvPr>
          <p:cNvCxnSpPr>
            <a:cxnSpLocks/>
          </p:cNvCxnSpPr>
          <p:nvPr/>
        </p:nvCxnSpPr>
        <p:spPr>
          <a:xfrm>
            <a:off x="6096000" y="2182844"/>
            <a:ext cx="46303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AutoShape 2">
            <a:extLst>
              <a:ext uri="{FF2B5EF4-FFF2-40B4-BE49-F238E27FC236}">
                <a16:creationId xmlns:a16="http://schemas.microsoft.com/office/drawing/2014/main" id="{E1AE43D9-956B-4DD3-9E21-27ACC1ABED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B39C40-4B47-416B-B344-2E83D79CE1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60" r="6867"/>
          <a:stretch/>
        </p:blipFill>
        <p:spPr>
          <a:xfrm rot="21323828">
            <a:off x="282518" y="464303"/>
            <a:ext cx="4583152" cy="41614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AE8E855-9BD0-4785-86A1-B0D1D04EC1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61" t="9276" r="5251" b="7632"/>
          <a:stretch/>
        </p:blipFill>
        <p:spPr>
          <a:xfrm rot="900000">
            <a:off x="2703453" y="2128775"/>
            <a:ext cx="4324432" cy="42649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AE51ED5-0B9E-4C84-86EE-E4F29CB19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483798">
            <a:off x="234262" y="3512331"/>
            <a:ext cx="3433118" cy="30143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4" name="Picture 63" descr="A picture containing seat, stool&#10;&#10;Description automatically generated">
            <a:extLst>
              <a:ext uri="{FF2B5EF4-FFF2-40B4-BE49-F238E27FC236}">
                <a16:creationId xmlns:a16="http://schemas.microsoft.com/office/drawing/2014/main" id="{E578F172-AE20-4C7E-A3B7-3C486977D2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3934857" y="381276"/>
            <a:ext cx="1021537" cy="1043989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B8A2BBD-778A-458E-88AC-A74C5D6AEC4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686" t="4187" r="4226" b="10338"/>
          <a:stretch/>
        </p:blipFill>
        <p:spPr>
          <a:xfrm>
            <a:off x="7967498" y="3043473"/>
            <a:ext cx="2960082" cy="23691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8538" y="3542884"/>
            <a:ext cx="2792328" cy="16768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Complete ground floor interiors, including the paths</a:t>
            </a:r>
          </a:p>
        </p:txBody>
      </p:sp>
      <p:pic>
        <p:nvPicPr>
          <p:cNvPr id="15" name="Picture 14" descr="A picture containing seat, stool&#10;&#10;Description automatically generated">
            <a:extLst>
              <a:ext uri="{FF2B5EF4-FFF2-40B4-BE49-F238E27FC236}">
                <a16:creationId xmlns:a16="http://schemas.microsoft.com/office/drawing/2014/main" id="{91A240E0-AD9F-4180-B3FE-0F920942A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520353">
            <a:off x="9161050" y="2648538"/>
            <a:ext cx="587304" cy="64341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547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1F3D-DA6C-4291-9723-BE76CD4E6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2841829"/>
            <a:ext cx="9418320" cy="1174341"/>
          </a:xfrm>
        </p:spPr>
        <p:txBody>
          <a:bodyPr/>
          <a:lstStyle/>
          <a:p>
            <a:pPr algn="ctr"/>
            <a:r>
              <a:rPr lang="en-CA" dirty="0">
                <a:latin typeface="Arial Rounded MT Bold" panose="020F0704030504030204" pitchFamily="34" charset="0"/>
              </a:rPr>
              <a:t>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476595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252</Words>
  <Application>Microsoft Office PowerPoint</Application>
  <PresentationFormat>Widescreen</PresentationFormat>
  <Paragraphs>50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Calibri</vt:lpstr>
      <vt:lpstr>Century Schoolbook</vt:lpstr>
      <vt:lpstr>Wingdings 2</vt:lpstr>
      <vt:lpstr>View</vt:lpstr>
      <vt:lpstr>GBC Navigation App</vt:lpstr>
      <vt:lpstr>Review Project Description</vt:lpstr>
      <vt:lpstr>Project Status Report</vt:lpstr>
      <vt:lpstr>Review of Ionic and Discontinuing Firebase</vt:lpstr>
      <vt:lpstr>In Progress and Accomplishments</vt:lpstr>
      <vt:lpstr>Milestone for the next period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GBC Navigation App</dc:title>
  <dc:creator>Jason Thai</dc:creator>
  <cp:lastModifiedBy>Jason Thai</cp:lastModifiedBy>
  <cp:revision>30</cp:revision>
  <dcterms:created xsi:type="dcterms:W3CDTF">2020-01-19T22:00:28Z</dcterms:created>
  <dcterms:modified xsi:type="dcterms:W3CDTF">2020-03-09T14:28:25Z</dcterms:modified>
</cp:coreProperties>
</file>