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8" r:id="rId2"/>
    <p:sldId id="259" r:id="rId3"/>
    <p:sldId id="260" r:id="rId4"/>
    <p:sldId id="269" r:id="rId5"/>
    <p:sldId id="270" r:id="rId6"/>
    <p:sldId id="262" r:id="rId7"/>
    <p:sldId id="272" r:id="rId8"/>
    <p:sldId id="271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Theoretical computer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899885"/>
            <a:ext cx="6444839" cy="3145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GBC Navigation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408714"/>
            <a:ext cx="6323520" cy="1691640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latin typeface="Arial Rounded MT Bold" panose="020F0704030504030204" pitchFamily="34" charset="0"/>
              </a:rPr>
              <a:t>T32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Talha Sultan, Jason Thai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Research project by </a:t>
            </a:r>
            <a:r>
              <a:rPr lang="en-CA" u="sng" dirty="0">
                <a:latin typeface="Arial Rounded MT Bold" panose="020F0704030504030204" pitchFamily="34" charset="0"/>
              </a:rPr>
              <a:t>Professor Jawad Butt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Mentor : </a:t>
            </a:r>
            <a:r>
              <a:rPr lang="en-CA" u="sng" dirty="0">
                <a:latin typeface="Arial Rounded MT Bold" panose="020F0704030504030204" pitchFamily="34" charset="0"/>
              </a:rPr>
              <a:t>Professor Mike Denton </a:t>
            </a:r>
            <a:endParaRPr u="sng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E401E2C4-D771-4461-8A9C-E8F196D7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812"/>
            <a:ext cx="3568372" cy="2304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9F32A-32D7-4B17-BABF-1DE5EFE57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239" y="2954778"/>
            <a:ext cx="3174006" cy="18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75" y="643466"/>
            <a:ext cx="3624278" cy="1344360"/>
          </a:xfrm>
          <a:noFill/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Next Steps / Conclusion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7" y="1370355"/>
            <a:ext cx="6470941" cy="2278637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Learning </a:t>
            </a:r>
            <a:r>
              <a:rPr lang="en-US" sz="2400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NativeScript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Implementing </a:t>
            </a:r>
            <a:r>
              <a:rPr lang="en-US" sz="2400" dirty="0">
                <a:solidFill>
                  <a:srgbClr val="EFCD03"/>
                </a:solidFill>
                <a:latin typeface="Arial Rounded MT Bold" panose="020F0704030504030204" pitchFamily="34" charset="0"/>
              </a:rPr>
              <a:t>Express Js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Integrating 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Angular</a:t>
            </a:r>
            <a:r>
              <a:rPr lang="en-US" sz="2400" dirty="0">
                <a:latin typeface="Arial Rounded MT Bold" panose="020F0704030504030204" pitchFamily="34" charset="0"/>
              </a:rPr>
              <a:t> with </a:t>
            </a:r>
            <a:r>
              <a:rPr lang="en-US" sz="2400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NativeScript</a:t>
            </a: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Implementation of GPS </a:t>
            </a:r>
          </a:p>
          <a:p>
            <a:pPr marL="0" lv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lvl="0"/>
            <a:endParaRPr lang="en-US" sz="2400" dirty="0">
              <a:latin typeface="Arial Rounded MT Bold" panose="020F07040305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B0BBEB-2908-4FFE-AF78-814F3CB0A379}"/>
              </a:ext>
            </a:extLst>
          </p:cNvPr>
          <p:cNvGrpSpPr/>
          <p:nvPr/>
        </p:nvGrpSpPr>
        <p:grpSpPr>
          <a:xfrm>
            <a:off x="194045" y="1370355"/>
            <a:ext cx="4635031" cy="5188288"/>
            <a:chOff x="194045" y="1370355"/>
            <a:chExt cx="4635031" cy="5188288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1ECB10E-7FEE-46BB-9D4F-886D13877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045" y="2155959"/>
              <a:ext cx="4635031" cy="4402684"/>
            </a:xfrm>
            <a:prstGeom prst="rect">
              <a:avLst/>
            </a:prstGeom>
          </p:spPr>
        </p:pic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671E601C-FF38-46C5-930D-141E6AF1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5958" y="1370355"/>
              <a:ext cx="1571207" cy="1571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547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945" y="643466"/>
            <a:ext cx="3213231" cy="5528734"/>
          </a:xfrm>
          <a:noFill/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Project Description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73656" y="643466"/>
            <a:ext cx="5923373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Current problems navigating                  in and out of campus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Solution: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An application that helps new students or visitors to guide to and within the Casa Loma campus by selecting parking areas located around the campus.</a:t>
            </a:r>
          </a:p>
        </p:txBody>
      </p:sp>
    </p:spTree>
    <p:extLst>
      <p:ext uri="{BB962C8B-B14F-4D97-AF65-F5344CB8AC3E}">
        <p14:creationId xmlns:p14="http://schemas.microsoft.com/office/powerpoint/2010/main" val="259693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In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33575"/>
            <a:ext cx="9692640" cy="4246562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 Rounded MT Bold" panose="020F0704030504030204" pitchFamily="34" charset="0"/>
              </a:rPr>
              <a:t>Draw </a:t>
            </a:r>
            <a:r>
              <a:rPr lang="en-CA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DESTINATION</a:t>
            </a:r>
            <a:r>
              <a:rPr lang="en-CA" sz="2400" dirty="0">
                <a:latin typeface="Arial Rounded MT Bold" panose="020F0704030504030204" pitchFamily="34" charset="0"/>
              </a:rPr>
              <a:t> route on map / blueprint based on </a:t>
            </a:r>
            <a:r>
              <a:rPr lang="en-CA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ORIGIN</a:t>
            </a:r>
          </a:p>
          <a:p>
            <a:r>
              <a:rPr lang="en-CA" sz="2400" dirty="0">
                <a:latin typeface="Arial Rounded MT Bold" panose="020F0704030504030204" pitchFamily="34" charset="0"/>
              </a:rPr>
              <a:t>Using static origin / destination coordinates stored in the database</a:t>
            </a:r>
          </a:p>
          <a:p>
            <a:r>
              <a:rPr lang="en-CA" sz="2400" dirty="0">
                <a:latin typeface="Arial Rounded MT Bold" panose="020F0704030504030204" pitchFamily="34" charset="0"/>
              </a:rPr>
              <a:t>GPS to determine whether user is within the vicinity of the campus.</a:t>
            </a:r>
          </a:p>
        </p:txBody>
      </p:sp>
    </p:spTree>
    <p:extLst>
      <p:ext uri="{BB962C8B-B14F-4D97-AF65-F5344CB8AC3E}">
        <p14:creationId xmlns:p14="http://schemas.microsoft.com/office/powerpoint/2010/main" val="381621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33575"/>
            <a:ext cx="8288528" cy="4246562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 Rounded MT Bold" panose="020F0704030504030204" pitchFamily="34" charset="0"/>
              </a:rPr>
              <a:t>Intended ONLY for </a:t>
            </a:r>
            <a:r>
              <a:rPr lang="en-CA" sz="2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visitors</a:t>
            </a:r>
            <a:r>
              <a:rPr lang="en-CA" sz="2400" dirty="0">
                <a:latin typeface="Arial Rounded MT Bold" panose="020F0704030504030204" pitchFamily="34" charset="0"/>
              </a:rPr>
              <a:t> and </a:t>
            </a:r>
            <a:r>
              <a:rPr lang="en-CA" sz="2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George Brown students</a:t>
            </a:r>
          </a:p>
          <a:p>
            <a:r>
              <a:rPr lang="en-CA" sz="2400" dirty="0">
                <a:latin typeface="Arial Rounded MT Bold" panose="020F0704030504030204" pitchFamily="34" charset="0"/>
              </a:rPr>
              <a:t>CANNOT be used for locations outside of the area of the Casa Loma campus</a:t>
            </a:r>
          </a:p>
          <a:p>
            <a:r>
              <a:rPr lang="en-CA" sz="2400" dirty="0">
                <a:latin typeface="Arial Rounded MT Bold" panose="020F0704030504030204" pitchFamily="34" charset="0"/>
              </a:rPr>
              <a:t>MUST be online to use the application</a:t>
            </a:r>
            <a:endParaRPr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3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75" y="2103438"/>
            <a:ext cx="4554583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MOCKUP DEMO</a:t>
            </a:r>
          </a:p>
        </p:txBody>
      </p:sp>
    </p:spTree>
    <p:extLst>
      <p:ext uri="{BB962C8B-B14F-4D97-AF65-F5344CB8AC3E}">
        <p14:creationId xmlns:p14="http://schemas.microsoft.com/office/powerpoint/2010/main" val="308968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2972214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Technology Requirements</a:t>
            </a:r>
            <a:b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</a:b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( Front End )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1385" y="198767"/>
            <a:ext cx="6591452" cy="3324225"/>
          </a:xfrm>
        </p:spPr>
        <p:txBody>
          <a:bodyPr>
            <a:normAutofit/>
          </a:bodyPr>
          <a:lstStyle/>
          <a:p>
            <a:pPr marL="0" lvl="0" indent="0">
              <a:spcAft>
                <a:spcPts val="0"/>
              </a:spcAft>
              <a:buNone/>
            </a:pPr>
            <a:r>
              <a:rPr lang="en-CA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Angular</a:t>
            </a:r>
            <a:r>
              <a:rPr lang="en-CA" sz="2000" dirty="0">
                <a:latin typeface="Arial Rounded MT Bold" panose="020F0704030504030204" pitchFamily="34" charset="0"/>
              </a:rPr>
              <a:t> ( Framework)</a:t>
            </a:r>
          </a:p>
          <a:p>
            <a:pPr marL="108000" lvl="0">
              <a:spcAft>
                <a:spcPts val="0"/>
              </a:spcAft>
            </a:pPr>
            <a:r>
              <a:rPr lang="en-CA" sz="1600" dirty="0">
                <a:latin typeface="Arial Rounded MT Bold" panose="020F0704030504030204" pitchFamily="34" charset="0"/>
              </a:rPr>
              <a:t>Opensource framework for Java script</a:t>
            </a:r>
          </a:p>
          <a:p>
            <a:pPr marL="108000" lvl="0">
              <a:spcAft>
                <a:spcPts val="0"/>
              </a:spcAft>
            </a:pPr>
            <a:r>
              <a:rPr lang="en-CA" sz="1600" dirty="0">
                <a:latin typeface="Arial Rounded MT Bold" panose="020F0704030504030204" pitchFamily="34" charset="0"/>
              </a:rPr>
              <a:t>Supports Single Page Applications ( no re-rendering )</a:t>
            </a:r>
          </a:p>
          <a:p>
            <a:pPr marL="108000" lvl="0">
              <a:spcAft>
                <a:spcPts val="0"/>
              </a:spcAft>
            </a:pPr>
            <a:r>
              <a:rPr lang="en-CA" sz="1600" dirty="0">
                <a:latin typeface="Arial Rounded MT Bold" panose="020F0704030504030204" pitchFamily="34" charset="0"/>
              </a:rPr>
              <a:t>MVC architecture, ensures higher reusability of components across the application.</a:t>
            </a:r>
          </a:p>
          <a:p>
            <a:pPr marL="108000" lvl="0">
              <a:spcAft>
                <a:spcPts val="0"/>
              </a:spcAft>
            </a:pPr>
            <a:r>
              <a:rPr lang="en-CA" sz="1600" dirty="0">
                <a:latin typeface="Arial Rounded MT Bold" panose="020F0704030504030204" pitchFamily="34" charset="0"/>
              </a:rPr>
              <a:t>Two-way binding reduces to write additional code so the Model and View can be synchronized easily.</a:t>
            </a:r>
          </a:p>
          <a:p>
            <a:pPr marL="108000" lvl="0">
              <a:spcAft>
                <a:spcPts val="0"/>
              </a:spcAft>
            </a:pPr>
            <a:r>
              <a:rPr lang="en-CA" sz="1600" dirty="0">
                <a:latin typeface="Arial Rounded MT Bold" panose="020F0704030504030204" pitchFamily="34" charset="0"/>
              </a:rPr>
              <a:t>Many libraries that support the framework </a:t>
            </a:r>
            <a:r>
              <a:rPr lang="en-CA" sz="1400" dirty="0">
                <a:latin typeface="Arial Rounded MT Bold" panose="020F0704030504030204" pitchFamily="34" charset="0"/>
              </a:rPr>
              <a:t>( </a:t>
            </a:r>
            <a:r>
              <a:rPr lang="en-CA" sz="1400" dirty="0" err="1">
                <a:latin typeface="Arial Rounded MT Bold" panose="020F0704030504030204" pitchFamily="34" charset="0"/>
              </a:rPr>
              <a:t>e.g</a:t>
            </a:r>
            <a:r>
              <a:rPr lang="en-CA" sz="1400" dirty="0">
                <a:latin typeface="Arial Rounded MT Bold" panose="020F0704030504030204" pitchFamily="34" charset="0"/>
              </a:rPr>
              <a:t>; Material Design )</a:t>
            </a:r>
            <a:endParaRPr lang="en-CA" sz="1600" dirty="0">
              <a:latin typeface="Arial Rounded MT Bold" panose="020F07040305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298FFE4-A383-4DAA-93DE-81F2CC811669}"/>
              </a:ext>
            </a:extLst>
          </p:cNvPr>
          <p:cNvSpPr txBox="1">
            <a:spLocks/>
          </p:cNvSpPr>
          <p:nvPr/>
        </p:nvSpPr>
        <p:spPr>
          <a:xfrm>
            <a:off x="4701385" y="3533775"/>
            <a:ext cx="6591452" cy="3324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CA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TypeScript </a:t>
            </a:r>
            <a:r>
              <a:rPr lang="en-CA" sz="2000" dirty="0">
                <a:latin typeface="Arial Rounded MT Bold" panose="020F0704030504030204" pitchFamily="34" charset="0"/>
              </a:rPr>
              <a:t>( Programming Language )</a:t>
            </a:r>
            <a:endParaRPr lang="en-CA" sz="1600" dirty="0">
              <a:latin typeface="Arial Rounded MT Bold" panose="020F0704030504030204" pitchFamily="34" charset="0"/>
            </a:endParaRPr>
          </a:p>
          <a:p>
            <a:pPr marL="36000">
              <a:spcAft>
                <a:spcPts val="0"/>
              </a:spcAft>
            </a:pPr>
            <a:r>
              <a:rPr lang="en-CA" sz="1600" dirty="0">
                <a:latin typeface="Arial Rounded MT Bold" panose="020F0704030504030204" pitchFamily="34" charset="0"/>
              </a:rPr>
              <a:t>TypeScript allows for static typing to prevent dynamic typing issues on JavaScript</a:t>
            </a:r>
          </a:p>
          <a:p>
            <a:pPr marL="36000">
              <a:spcAft>
                <a:spcPts val="0"/>
              </a:spcAft>
            </a:pPr>
            <a:r>
              <a:rPr lang="en-CA" sz="1600" dirty="0">
                <a:latin typeface="Arial Rounded MT Bold" panose="020F0704030504030204" pitchFamily="34" charset="0"/>
              </a:rPr>
              <a:t>Capability of object-oriented principles</a:t>
            </a:r>
          </a:p>
          <a:p>
            <a:pPr marL="36000" lvl="0">
              <a:spcAft>
                <a:spcPts val="0"/>
              </a:spcAft>
            </a:pPr>
            <a:r>
              <a:rPr lang="en-CA" sz="1600" dirty="0">
                <a:latin typeface="Arial Rounded MT Bold" panose="020F0704030504030204" pitchFamily="34" charset="0"/>
              </a:rPr>
              <a:t>Platform independent without needing to compile the code.</a:t>
            </a:r>
          </a:p>
          <a:p>
            <a:pPr marL="36000" lvl="0">
              <a:spcAft>
                <a:spcPts val="0"/>
              </a:spcAft>
            </a:pPr>
            <a:r>
              <a:rPr lang="en-CA" sz="1600" dirty="0">
                <a:latin typeface="Arial Rounded MT Bold" panose="020F0704030504030204" pitchFamily="34" charset="0"/>
              </a:rPr>
              <a:t>Rich interface – easy to handle events, in our case: selecting the buildings, rooms and parking lots via clicking on images.       ( Having to write less code to prevent errors or bugs 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84F12B-9423-493D-BEC9-5EC3591C19D8}"/>
              </a:ext>
            </a:extLst>
          </p:cNvPr>
          <p:cNvGrpSpPr/>
          <p:nvPr/>
        </p:nvGrpSpPr>
        <p:grpSpPr>
          <a:xfrm>
            <a:off x="641134" y="1985533"/>
            <a:ext cx="3896287" cy="3751692"/>
            <a:chOff x="641134" y="1985533"/>
            <a:chExt cx="3896287" cy="3751692"/>
          </a:xfrm>
        </p:grpSpPr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72E3D75-0CED-4938-962F-9CC05D2B9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134" y="2413000"/>
              <a:ext cx="3738520" cy="3324225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50E5E3E-6564-4B17-A0AB-488203D36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1731" y="1985533"/>
              <a:ext cx="1885690" cy="1997934"/>
            </a:xfrm>
            <a:prstGeom prst="rect">
              <a:avLst/>
            </a:prstGeom>
          </p:spPr>
        </p:pic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801F60-6777-4250-9F6A-588D07D30303}"/>
              </a:ext>
            </a:extLst>
          </p:cNvPr>
          <p:cNvCxnSpPr>
            <a:cxnSpLocks/>
          </p:cNvCxnSpPr>
          <p:nvPr/>
        </p:nvCxnSpPr>
        <p:spPr>
          <a:xfrm>
            <a:off x="4701385" y="3324884"/>
            <a:ext cx="6360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5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2972214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Technology Requirements</a:t>
            </a:r>
            <a:b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</a:b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cont.</a:t>
            </a:r>
            <a:b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</a:b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( Front End )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521" y="1449813"/>
            <a:ext cx="6591452" cy="3725533"/>
          </a:xfrm>
        </p:spPr>
        <p:txBody>
          <a:bodyPr>
            <a:normAutofit/>
          </a:bodyPr>
          <a:lstStyle/>
          <a:p>
            <a:pPr marL="0" lvl="0" indent="0">
              <a:spcAft>
                <a:spcPts val="0"/>
              </a:spcAft>
              <a:buNone/>
            </a:pPr>
            <a:r>
              <a:rPr lang="en-CA" sz="2000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NativeScript</a:t>
            </a:r>
            <a:r>
              <a:rPr lang="en-CA" sz="2000" dirty="0">
                <a:latin typeface="Arial Rounded MT Bold" panose="020F0704030504030204" pitchFamily="34" charset="0"/>
              </a:rPr>
              <a:t> ( Framework for mobile )</a:t>
            </a:r>
          </a:p>
          <a:p>
            <a:pPr lvl="0"/>
            <a:r>
              <a:rPr lang="en-CA" sz="1600" dirty="0">
                <a:latin typeface="Arial Rounded MT Bold" panose="020F0704030504030204" pitchFamily="34" charset="0"/>
              </a:rPr>
              <a:t>Already integrated with Angular ( can focus on Angular code )</a:t>
            </a:r>
          </a:p>
          <a:p>
            <a:pPr lvl="0"/>
            <a:r>
              <a:rPr lang="en-CA" sz="1600" dirty="0">
                <a:latin typeface="Arial Rounded MT Bold" panose="020F0704030504030204" pitchFamily="34" charset="0"/>
              </a:rPr>
              <a:t>CSS compliant </a:t>
            </a:r>
          </a:p>
          <a:p>
            <a:pPr lvl="0"/>
            <a:r>
              <a:rPr lang="en-CA" sz="1600" dirty="0">
                <a:latin typeface="Arial Rounded MT Bold" panose="020F0704030504030204" pitchFamily="34" charset="0"/>
              </a:rPr>
              <a:t>Use native components and has access to native device API Uses XML based markup language similar HTML ( Cross platform )</a:t>
            </a:r>
          </a:p>
          <a:p>
            <a:r>
              <a:rPr lang="en-CA" sz="1600" dirty="0">
                <a:latin typeface="Arial Rounded MT Bold" panose="020F0704030504030204" pitchFamily="34" charset="0"/>
              </a:rPr>
              <a:t>Live syncing of code changes during development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D0822-80E4-4287-A759-D99969A9CFBF}"/>
              </a:ext>
            </a:extLst>
          </p:cNvPr>
          <p:cNvGrpSpPr/>
          <p:nvPr/>
        </p:nvGrpSpPr>
        <p:grpSpPr>
          <a:xfrm>
            <a:off x="898265" y="2654701"/>
            <a:ext cx="3274994" cy="2933299"/>
            <a:chOff x="898265" y="2654701"/>
            <a:chExt cx="3274994" cy="293329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6952867-D3AD-4D09-82CF-33440A9FF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8265" y="3899532"/>
              <a:ext cx="1593610" cy="1688468"/>
            </a:xfrm>
            <a:prstGeom prst="rect">
              <a:avLst/>
            </a:prstGeom>
          </p:spPr>
        </p:pic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C6E768AF-6282-48BD-8F53-800EFA00C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1700" y="2654701"/>
              <a:ext cx="2001559" cy="2001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85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2972214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Technology Requirements</a:t>
            </a:r>
            <a:b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</a:b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( Back End )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611" y="73623"/>
            <a:ext cx="5827472" cy="2885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  <a:latin typeface="Arial Rounded MT Bold" panose="020F0704030504030204" pitchFamily="34" charset="0"/>
              </a:rPr>
              <a:t>MongoDB </a:t>
            </a:r>
            <a:r>
              <a:rPr lang="en-CA" dirty="0">
                <a:latin typeface="Arial Rounded MT Bold" panose="020F0704030504030204" pitchFamily="34" charset="0"/>
              </a:rPr>
              <a:t>( Database )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No schema required and no complex joins</a:t>
            </a:r>
          </a:p>
          <a:p>
            <a:pPr lvl="0"/>
            <a:r>
              <a:rPr lang="en-CA" dirty="0">
                <a:latin typeface="Arial Rounded MT Bold" panose="020F0704030504030204" pitchFamily="34" charset="0"/>
              </a:rPr>
              <a:t>No complex joins</a:t>
            </a:r>
          </a:p>
          <a:p>
            <a:pPr lvl="0"/>
            <a:r>
              <a:rPr lang="en-CA" dirty="0">
                <a:latin typeface="Arial Rounded MT Bold" panose="020F0704030504030204" pitchFamily="34" charset="0"/>
              </a:rPr>
              <a:t>It is easy to scale</a:t>
            </a:r>
          </a:p>
          <a:p>
            <a:pPr lvl="0"/>
            <a:r>
              <a:rPr lang="en-CA" dirty="0">
                <a:latin typeface="Arial Rounded MT Bold" panose="020F0704030504030204" pitchFamily="34" charset="0"/>
              </a:rPr>
              <a:t>Enables faster access of data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The team members are fresh and familiar with the technology as we just learned it.</a:t>
            </a:r>
          </a:p>
          <a:p>
            <a:pPr marL="0" indent="0">
              <a:buNone/>
            </a:pPr>
            <a:endParaRPr lang="en-CA" sz="1600" dirty="0">
              <a:latin typeface="Arial Rounded MT Bold" panose="020F07040305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298FFE4-A383-4DAA-93DE-81F2CC811669}"/>
              </a:ext>
            </a:extLst>
          </p:cNvPr>
          <p:cNvSpPr txBox="1">
            <a:spLocks/>
          </p:cNvSpPr>
          <p:nvPr/>
        </p:nvSpPr>
        <p:spPr>
          <a:xfrm>
            <a:off x="4947652" y="2995538"/>
            <a:ext cx="5633431" cy="221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CA" dirty="0">
                <a:solidFill>
                  <a:srgbClr val="00B050"/>
                </a:solidFill>
                <a:latin typeface="Arial Rounded MT Bold" panose="020F0704030504030204" pitchFamily="34" charset="0"/>
              </a:rPr>
              <a:t>Node.js </a:t>
            </a:r>
            <a:r>
              <a:rPr lang="en-CA" dirty="0">
                <a:latin typeface="Arial Rounded MT Bold" panose="020F0704030504030204" pitchFamily="34" charset="0"/>
              </a:rPr>
              <a:t>( JavaScript Runtime Environment )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Extended support for various tools ( </a:t>
            </a:r>
            <a:r>
              <a:rPr lang="en-CA" dirty="0" err="1">
                <a:latin typeface="Arial Rounded MT Bold" panose="020F0704030504030204" pitchFamily="34" charset="0"/>
              </a:rPr>
              <a:t>e.g</a:t>
            </a:r>
            <a:r>
              <a:rPr lang="en-CA" dirty="0">
                <a:latin typeface="Arial Rounded MT Bold" panose="020F0704030504030204" pitchFamily="34" charset="0"/>
              </a:rPr>
              <a:t>; </a:t>
            </a:r>
            <a:r>
              <a:rPr lang="en-CA" dirty="0" err="1">
                <a:solidFill>
                  <a:srgbClr val="7030A0"/>
                </a:solidFill>
                <a:latin typeface="Arial Rounded MT Bold" panose="020F0704030504030204" pitchFamily="34" charset="0"/>
              </a:rPr>
              <a:t>libuv</a:t>
            </a:r>
            <a:r>
              <a:rPr lang="en-CA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CA" dirty="0">
                <a:latin typeface="Arial Rounded MT Bold" panose="020F0704030504030204" pitchFamily="34" charset="0"/>
              </a:rPr>
              <a:t>for event loops )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Handles many requests simultaneously              ( asynchronous )</a:t>
            </a:r>
          </a:p>
          <a:p>
            <a:endParaRPr lang="en-CA" dirty="0">
              <a:latin typeface="Arial Rounded MT Bold" panose="020F07040305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0FBD83-5F29-4B6D-9EFD-50E5315CECAC}"/>
              </a:ext>
            </a:extLst>
          </p:cNvPr>
          <p:cNvGrpSpPr/>
          <p:nvPr/>
        </p:nvGrpSpPr>
        <p:grpSpPr>
          <a:xfrm>
            <a:off x="760482" y="2210420"/>
            <a:ext cx="3635182" cy="2607455"/>
            <a:chOff x="760482" y="2210420"/>
            <a:chExt cx="3635182" cy="2607455"/>
          </a:xfrm>
        </p:grpSpPr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F96EFBE-B0DA-4964-9580-4263B175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06373">
              <a:off x="760482" y="2727865"/>
              <a:ext cx="1768470" cy="2090010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0D4D0E2E-7AA0-4306-9178-D34259EB8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2543506" y="2306854"/>
              <a:ext cx="1433650" cy="2094686"/>
            </a:xfrm>
            <a:prstGeom prst="rect">
              <a:avLst/>
            </a:prstGeom>
          </p:spPr>
        </p:pic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7E68E0F0-E7EB-4ACF-A4FD-C35F1E6C0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920134">
              <a:off x="2039624" y="2210420"/>
              <a:ext cx="2356040" cy="2059476"/>
            </a:xfrm>
            <a:prstGeom prst="rect">
              <a:avLst/>
            </a:prstGeom>
          </p:spPr>
        </p:pic>
      </p:grpSp>
      <p:pic>
        <p:nvPicPr>
          <p:cNvPr id="10" name="Picture 9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7223A0DD-76E7-466A-AF95-7DED80A8B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39" y="4914864"/>
            <a:ext cx="3079469" cy="8590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772A30A-3802-430A-87D5-1131474F5038}"/>
              </a:ext>
            </a:extLst>
          </p:cNvPr>
          <p:cNvSpPr txBox="1">
            <a:spLocks/>
          </p:cNvSpPr>
          <p:nvPr/>
        </p:nvSpPr>
        <p:spPr>
          <a:xfrm>
            <a:off x="4898611" y="5059289"/>
            <a:ext cx="5633431" cy="221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CA" dirty="0">
                <a:solidFill>
                  <a:srgbClr val="EFCD03"/>
                </a:solidFill>
                <a:latin typeface="Arial Rounded MT Bold" panose="020F0704030504030204" pitchFamily="34" charset="0"/>
              </a:rPr>
              <a:t>Express.js</a:t>
            </a:r>
            <a:r>
              <a:rPr lang="en-CA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CA" dirty="0">
                <a:latin typeface="Arial Rounded MT Bold" panose="020F0704030504030204" pitchFamily="34" charset="0"/>
              </a:rPr>
              <a:t>( Node.js Framework )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Built in support for routing and various HTTP configurations and routing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Designed for Single Page Application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E8A11-51B1-4891-9ED5-90DF32D6C94F}"/>
              </a:ext>
            </a:extLst>
          </p:cNvPr>
          <p:cNvCxnSpPr>
            <a:cxnSpLocks/>
          </p:cNvCxnSpPr>
          <p:nvPr/>
        </p:nvCxnSpPr>
        <p:spPr>
          <a:xfrm>
            <a:off x="4701385" y="2888110"/>
            <a:ext cx="6360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F8CFF-640B-4B1C-B2C2-32631377B0E8}"/>
              </a:ext>
            </a:extLst>
          </p:cNvPr>
          <p:cNvCxnSpPr>
            <a:cxnSpLocks/>
          </p:cNvCxnSpPr>
          <p:nvPr/>
        </p:nvCxnSpPr>
        <p:spPr>
          <a:xfrm>
            <a:off x="4701385" y="4928395"/>
            <a:ext cx="6360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8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In Detailed Technology Requirements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557498"/>
            <a:ext cx="5827472" cy="3743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Front End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Using 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Angular Material Design</a:t>
            </a:r>
            <a:r>
              <a:rPr lang="en-US" sz="2000" dirty="0">
                <a:latin typeface="Arial Rounded MT Bold" panose="020F0704030504030204" pitchFamily="34" charset="0"/>
              </a:rPr>
              <a:t> / </a:t>
            </a:r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NativeScript</a:t>
            </a:r>
            <a:r>
              <a:rPr lang="en-US" sz="2000" dirty="0">
                <a:latin typeface="Arial Rounded MT Bold" panose="020F0704030504030204" pitchFamily="34" charset="0"/>
              </a:rPr>
              <a:t> for a user-friendly experience  ( Bound to change )</a:t>
            </a: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Backend</a:t>
            </a:r>
            <a:endParaRPr lang="en-US" sz="2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Interior / exterior routes and database is requesting and querying stored static coordinates from 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ORIGIN</a:t>
            </a:r>
            <a:r>
              <a:rPr lang="en-US" sz="2000" dirty="0">
                <a:latin typeface="Arial Rounded MT Bold" panose="020F0704030504030204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DESTINATION</a:t>
            </a:r>
            <a:r>
              <a:rPr lang="en-US" sz="2000" dirty="0">
                <a:latin typeface="Arial Rounded MT Bold" panose="020F0704030504030204" pitchFamily="34" charset="0"/>
              </a:rPr>
              <a:t> points via </a:t>
            </a:r>
            <a:r>
              <a:rPr lang="en-US" sz="20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MongoDb</a:t>
            </a:r>
            <a:r>
              <a:rPr lang="en-US" sz="2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, Node.js </a:t>
            </a:r>
            <a:r>
              <a:rPr lang="en-US" sz="2000" dirty="0">
                <a:latin typeface="Arial Rounded MT Bold" panose="020F0704030504030204" pitchFamily="34" charset="0"/>
              </a:rPr>
              <a:t>or</a:t>
            </a:r>
            <a:r>
              <a:rPr lang="en-US" sz="2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Express.js</a:t>
            </a:r>
            <a:endParaRPr lang="en-US" sz="2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000534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Web6383</Template>
  <TotalTime>271</TotalTime>
  <Words>502</Words>
  <Application>Microsoft Office PowerPoint</Application>
  <PresentationFormat>Widescreen</PresentationFormat>
  <Paragraphs>68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Century Schoolbook</vt:lpstr>
      <vt:lpstr>Wingdings 2</vt:lpstr>
      <vt:lpstr>View</vt:lpstr>
      <vt:lpstr>GBC Navigation App</vt:lpstr>
      <vt:lpstr>Project Description</vt:lpstr>
      <vt:lpstr>In Scope</vt:lpstr>
      <vt:lpstr>Out of Scope</vt:lpstr>
      <vt:lpstr>MOCKUP DEMO</vt:lpstr>
      <vt:lpstr>Technology Requirements ( Front End )</vt:lpstr>
      <vt:lpstr>Technology Requirements cont. ( Front End )</vt:lpstr>
      <vt:lpstr>Technology Requirements ( Back End )</vt:lpstr>
      <vt:lpstr>In Detailed Technology Requirements</vt:lpstr>
      <vt:lpstr>Next Steps /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Navigation App</dc:title>
  <dc:creator>Jason Thai</dc:creator>
  <cp:lastModifiedBy>Jason Thai</cp:lastModifiedBy>
  <cp:revision>114</cp:revision>
  <dcterms:created xsi:type="dcterms:W3CDTF">2019-11-29T00:43:58Z</dcterms:created>
  <dcterms:modified xsi:type="dcterms:W3CDTF">2019-11-29T14:44:49Z</dcterms:modified>
</cp:coreProperties>
</file>