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87C1-E2CA-4AF5-808E-9DBC77A947C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4B9B-3913-48EC-96D5-333E07B3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2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87C1-E2CA-4AF5-808E-9DBC77A947C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4B9B-3913-48EC-96D5-333E07B3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15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87C1-E2CA-4AF5-808E-9DBC77A947C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4B9B-3913-48EC-96D5-333E07B3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77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87C1-E2CA-4AF5-808E-9DBC77A947C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4B9B-3913-48EC-96D5-333E07B33DB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2563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87C1-E2CA-4AF5-808E-9DBC77A947C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4B9B-3913-48EC-96D5-333E07B3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09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87C1-E2CA-4AF5-808E-9DBC77A947C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4B9B-3913-48EC-96D5-333E07B3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30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87C1-E2CA-4AF5-808E-9DBC77A947C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4B9B-3913-48EC-96D5-333E07B3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94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87C1-E2CA-4AF5-808E-9DBC77A947C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4B9B-3913-48EC-96D5-333E07B3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35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87C1-E2CA-4AF5-808E-9DBC77A947C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4B9B-3913-48EC-96D5-333E07B3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6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87C1-E2CA-4AF5-808E-9DBC77A947C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4B9B-3913-48EC-96D5-333E07B3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9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87C1-E2CA-4AF5-808E-9DBC77A947C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4B9B-3913-48EC-96D5-333E07B3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0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87C1-E2CA-4AF5-808E-9DBC77A947C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4B9B-3913-48EC-96D5-333E07B3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2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87C1-E2CA-4AF5-808E-9DBC77A947C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4B9B-3913-48EC-96D5-333E07B3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9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87C1-E2CA-4AF5-808E-9DBC77A947C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4B9B-3913-48EC-96D5-333E07B3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6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87C1-E2CA-4AF5-808E-9DBC77A947C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4B9B-3913-48EC-96D5-333E07B3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3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87C1-E2CA-4AF5-808E-9DBC77A947C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4B9B-3913-48EC-96D5-333E07B3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5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87C1-E2CA-4AF5-808E-9DBC77A947C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4B9B-3913-48EC-96D5-333E07B3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2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C6887C1-E2CA-4AF5-808E-9DBC77A947C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64B9B-3913-48EC-96D5-333E07B3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7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4E72-5222-9479-66F8-31D005273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Style Guide</a:t>
            </a:r>
          </a:p>
        </p:txBody>
      </p:sp>
    </p:spTree>
    <p:extLst>
      <p:ext uri="{BB962C8B-B14F-4D97-AF65-F5344CB8AC3E}">
        <p14:creationId xmlns:p14="http://schemas.microsoft.com/office/powerpoint/2010/main" val="314734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FFC0-14E3-0063-DDCB-650EFEE2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used all of these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0F42E-98A5-F232-BE21-05D60728F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Low"/>
            <a:r>
              <a:rPr lang="en-US" sz="2400" b="1" i="1" u="sng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b="1" i="1" u="sng" dirty="0" err="1">
                <a:effectLst/>
                <a:latin typeface="Consolas" panose="020B0609020204030204" pitchFamily="49" charset="0"/>
              </a:rPr>
              <a:t>rgba</a:t>
            </a:r>
            <a:r>
              <a:rPr lang="en-US" sz="2000" b="1" i="1" u="sng" dirty="0">
                <a:effectLst/>
                <a:latin typeface="Consolas" panose="020B0609020204030204" pitchFamily="49" charset="0"/>
              </a:rPr>
              <a:t>(0, 400, 0, 0.1);</a:t>
            </a:r>
          </a:p>
          <a:p>
            <a:pPr algn="justLow"/>
            <a:r>
              <a:rPr lang="en-US" sz="2000" b="1" i="1" u="sng" dirty="0" err="1">
                <a:effectLst/>
                <a:latin typeface="Consolas" panose="020B0609020204030204" pitchFamily="49" charset="0"/>
              </a:rPr>
              <a:t>rgba</a:t>
            </a:r>
            <a:r>
              <a:rPr lang="en-US" sz="2000" b="1" i="1" u="sng" dirty="0">
                <a:effectLst/>
                <a:latin typeface="Consolas" panose="020B0609020204030204" pitchFamily="49" charset="0"/>
              </a:rPr>
              <a:t>(34, 255, 9, 0.874)</a:t>
            </a:r>
          </a:p>
          <a:p>
            <a:pPr marL="0" indent="0" algn="justLow">
              <a:buNone/>
            </a:pPr>
            <a:r>
              <a:rPr lang="en-US" sz="2000" b="1" i="1" u="sng" dirty="0"/>
              <a:t>      </a:t>
            </a:r>
            <a:r>
              <a:rPr lang="en-US" sz="2000" b="1" i="1" u="sng" dirty="0">
                <a:effectLst/>
                <a:latin typeface="Consolas" panose="020B0609020204030204" pitchFamily="49" charset="0"/>
              </a:rPr>
              <a:t>#fff</a:t>
            </a:r>
          </a:p>
          <a:p>
            <a:pPr marL="0" indent="0" algn="justLow">
              <a:buNone/>
            </a:pPr>
            <a:r>
              <a:rPr lang="en-US" sz="2000" b="1" i="1" u="sng" dirty="0">
                <a:effectLst/>
                <a:latin typeface="Consolas" panose="020B0609020204030204" pitchFamily="49" charset="0"/>
              </a:rPr>
              <a:t>  #A4907C;</a:t>
            </a:r>
          </a:p>
          <a:p>
            <a:pPr marL="0" indent="0" algn="justLow">
              <a:buNone/>
            </a:pPr>
            <a:r>
              <a:rPr lang="en-US" sz="2000" b="1" i="1" u="sng" dirty="0">
                <a:effectLst/>
                <a:latin typeface="Consolas" panose="020B0609020204030204" pitchFamily="49" charset="0"/>
              </a:rPr>
              <a:t>  #FFDA76;</a:t>
            </a:r>
            <a:endParaRPr lang="en-US" sz="2000" b="1" i="1" u="sng" dirty="0"/>
          </a:p>
          <a:p>
            <a:pPr marL="0" indent="0" algn="justLow">
              <a:buNone/>
            </a:pPr>
            <a:r>
              <a:rPr lang="en-US" sz="2000" b="1" i="1" u="sng" dirty="0"/>
              <a:t>   </a:t>
            </a:r>
            <a:r>
              <a:rPr lang="en-US" sz="2000" b="1" i="1" u="sng" dirty="0">
                <a:effectLst/>
                <a:latin typeface="Consolas" panose="020B0609020204030204" pitchFamily="49" charset="0"/>
              </a:rPr>
              <a:t>#A4907C;</a:t>
            </a:r>
          </a:p>
          <a:p>
            <a:pPr marL="0" indent="0" algn="justLow">
              <a:buNone/>
            </a:pPr>
            <a:r>
              <a:rPr lang="en-US" sz="2000" b="1" i="1" u="sng" dirty="0">
                <a:effectLst/>
                <a:latin typeface="Consolas" panose="020B0609020204030204" pitchFamily="49" charset="0"/>
              </a:rPr>
              <a:t> #FFDA76;</a:t>
            </a:r>
          </a:p>
          <a:p>
            <a:pPr marL="0" indent="0" algn="justLow">
              <a:buNone/>
            </a:pPr>
            <a:r>
              <a:rPr lang="en-US" sz="2000" b="1" i="1" u="sng" dirty="0">
                <a:latin typeface="Consolas" panose="020B0609020204030204" pitchFamily="49" charset="0"/>
              </a:rPr>
              <a:t>External </a:t>
            </a:r>
          </a:p>
          <a:p>
            <a:pPr marL="0" indent="0" algn="justLow">
              <a:buNone/>
            </a:pPr>
            <a:r>
              <a:rPr lang="en-US" sz="2000" b="1" i="1" u="sng" dirty="0">
                <a:latin typeface="Consolas" panose="020B0609020204030204" pitchFamily="49" charset="0"/>
              </a:rPr>
              <a:t>resource</a:t>
            </a:r>
            <a:r>
              <a:rPr lang="en-US" dirty="0"/>
              <a:t> </a:t>
            </a:r>
            <a:r>
              <a:rPr lang="en-US" sz="2000" b="1" i="1" u="sng" dirty="0">
                <a:effectLst/>
                <a:latin typeface="Consolas" panose="020B0609020204030204" pitchFamily="49" charset="0"/>
              </a:rPr>
              <a:t>https://fonts.googleapis.com/css2?family=Roboto:wght@400;700&amp;display=swap"</a:t>
            </a:r>
          </a:p>
          <a:p>
            <a:pPr marL="0" indent="0">
              <a:buNone/>
            </a:pPr>
            <a:endParaRPr lang="en-US" b="0" dirty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29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72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Century Gothic</vt:lpstr>
      <vt:lpstr>Consolas</vt:lpstr>
      <vt:lpstr>Wingdings 3</vt:lpstr>
      <vt:lpstr>Ion</vt:lpstr>
      <vt:lpstr>Style Guide</vt:lpstr>
      <vt:lpstr>I used all of these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Sultan Bassam Ahmad</dc:creator>
  <cp:lastModifiedBy>Sultan Bassam Ahmad</cp:lastModifiedBy>
  <cp:revision>1</cp:revision>
  <dcterms:created xsi:type="dcterms:W3CDTF">2024-09-21T15:42:19Z</dcterms:created>
  <dcterms:modified xsi:type="dcterms:W3CDTF">2024-09-21T15:43:48Z</dcterms:modified>
</cp:coreProperties>
</file>