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60" r:id="rId5"/>
    <p:sldId id="261" r:id="rId6"/>
    <p:sldId id="259"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66" d="100"/>
          <a:sy n="66" d="100"/>
        </p:scale>
        <p:origin x="632" y="2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215AC13-08FC-4A30-BE89-8809B7A850CD}"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0D2E3-7DB1-4789-A6FD-A628D5F31B1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0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15AC13-08FC-4A30-BE89-8809B7A850CD}"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0D2E3-7DB1-4789-A6FD-A628D5F31B14}" type="slidenum">
              <a:rPr lang="en-US" smtClean="0"/>
              <a:t>‹#›</a:t>
            </a:fld>
            <a:endParaRPr lang="en-US"/>
          </a:p>
        </p:txBody>
      </p:sp>
    </p:spTree>
    <p:extLst>
      <p:ext uri="{BB962C8B-B14F-4D97-AF65-F5344CB8AC3E}">
        <p14:creationId xmlns:p14="http://schemas.microsoft.com/office/powerpoint/2010/main" val="413297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15AC13-08FC-4A30-BE89-8809B7A850CD}"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0D2E3-7DB1-4789-A6FD-A628D5F31B1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729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15AC13-08FC-4A30-BE89-8809B7A850CD}"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0D2E3-7DB1-4789-A6FD-A628D5F31B14}" type="slidenum">
              <a:rPr lang="en-US" smtClean="0"/>
              <a:t>‹#›</a:t>
            </a:fld>
            <a:endParaRPr lang="en-US"/>
          </a:p>
        </p:txBody>
      </p:sp>
    </p:spTree>
    <p:extLst>
      <p:ext uri="{BB962C8B-B14F-4D97-AF65-F5344CB8AC3E}">
        <p14:creationId xmlns:p14="http://schemas.microsoft.com/office/powerpoint/2010/main" val="288469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15AC13-08FC-4A30-BE89-8809B7A850CD}"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0D2E3-7DB1-4789-A6FD-A628D5F31B1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607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15AC13-08FC-4A30-BE89-8809B7A850CD}"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0D2E3-7DB1-4789-A6FD-A628D5F31B14}" type="slidenum">
              <a:rPr lang="en-US" smtClean="0"/>
              <a:t>‹#›</a:t>
            </a:fld>
            <a:endParaRPr lang="en-US"/>
          </a:p>
        </p:txBody>
      </p:sp>
    </p:spTree>
    <p:extLst>
      <p:ext uri="{BB962C8B-B14F-4D97-AF65-F5344CB8AC3E}">
        <p14:creationId xmlns:p14="http://schemas.microsoft.com/office/powerpoint/2010/main" val="616990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15AC13-08FC-4A30-BE89-8809B7A850CD}" type="datetimeFigureOut">
              <a:rPr lang="en-US" smtClean="0"/>
              <a:t>9/20/2024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0D2E3-7DB1-4789-A6FD-A628D5F31B14}" type="slidenum">
              <a:rPr lang="en-US" smtClean="0"/>
              <a:t>‹#›</a:t>
            </a:fld>
            <a:endParaRPr lang="en-US"/>
          </a:p>
        </p:txBody>
      </p:sp>
    </p:spTree>
    <p:extLst>
      <p:ext uri="{BB962C8B-B14F-4D97-AF65-F5344CB8AC3E}">
        <p14:creationId xmlns:p14="http://schemas.microsoft.com/office/powerpoint/2010/main" val="267863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15AC13-08FC-4A30-BE89-8809B7A850CD}" type="datetimeFigureOut">
              <a:rPr lang="en-US" smtClean="0"/>
              <a:t>9/20/2024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A0D2E3-7DB1-4789-A6FD-A628D5F31B14}" type="slidenum">
              <a:rPr lang="en-US" smtClean="0"/>
              <a:t>‹#›</a:t>
            </a:fld>
            <a:endParaRPr lang="en-US"/>
          </a:p>
        </p:txBody>
      </p:sp>
    </p:spTree>
    <p:extLst>
      <p:ext uri="{BB962C8B-B14F-4D97-AF65-F5344CB8AC3E}">
        <p14:creationId xmlns:p14="http://schemas.microsoft.com/office/powerpoint/2010/main" val="767780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15AC13-08FC-4A30-BE89-8809B7A850CD}" type="datetimeFigureOut">
              <a:rPr lang="en-US" smtClean="0"/>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A0D2E3-7DB1-4789-A6FD-A628D5F31B14}" type="slidenum">
              <a:rPr lang="en-US" smtClean="0"/>
              <a:t>‹#›</a:t>
            </a:fld>
            <a:endParaRPr lang="en-US"/>
          </a:p>
        </p:txBody>
      </p:sp>
    </p:spTree>
    <p:extLst>
      <p:ext uri="{BB962C8B-B14F-4D97-AF65-F5344CB8AC3E}">
        <p14:creationId xmlns:p14="http://schemas.microsoft.com/office/powerpoint/2010/main" val="4211514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15AC13-08FC-4A30-BE89-8809B7A850CD}"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0D2E3-7DB1-4789-A6FD-A628D5F31B14}" type="slidenum">
              <a:rPr lang="en-US" smtClean="0"/>
              <a:t>‹#›</a:t>
            </a:fld>
            <a:endParaRPr lang="en-US"/>
          </a:p>
        </p:txBody>
      </p:sp>
    </p:spTree>
    <p:extLst>
      <p:ext uri="{BB962C8B-B14F-4D97-AF65-F5344CB8AC3E}">
        <p14:creationId xmlns:p14="http://schemas.microsoft.com/office/powerpoint/2010/main" val="1929820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15AC13-08FC-4A30-BE89-8809B7A850CD}"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0D2E3-7DB1-4789-A6FD-A628D5F31B1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19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215AC13-08FC-4A30-BE89-8809B7A850CD}" type="datetimeFigureOut">
              <a:rPr lang="en-US" smtClean="0"/>
              <a:t>9/20/2024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DA0D2E3-7DB1-4789-A6FD-A628D5F31B1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77173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8F20-7311-930E-04DD-AFBBB9567E34}"/>
              </a:ext>
            </a:extLst>
          </p:cNvPr>
          <p:cNvSpPr>
            <a:spLocks noGrp="1"/>
          </p:cNvSpPr>
          <p:nvPr>
            <p:ph type="ctrTitle"/>
          </p:nvPr>
        </p:nvSpPr>
        <p:spPr/>
        <p:txBody>
          <a:bodyPr/>
          <a:lstStyle/>
          <a:p>
            <a:r>
              <a:rPr lang="en-US" dirty="0"/>
              <a:t>How I did start</a:t>
            </a:r>
          </a:p>
        </p:txBody>
      </p:sp>
      <p:sp>
        <p:nvSpPr>
          <p:cNvPr id="3" name="Subtitle 2">
            <a:extLst>
              <a:ext uri="{FF2B5EF4-FFF2-40B4-BE49-F238E27FC236}">
                <a16:creationId xmlns:a16="http://schemas.microsoft.com/office/drawing/2014/main" id="{2F8337F2-D300-3F34-E9F2-30587237975D}"/>
              </a:ext>
            </a:extLst>
          </p:cNvPr>
          <p:cNvSpPr>
            <a:spLocks noGrp="1"/>
          </p:cNvSpPr>
          <p:nvPr>
            <p:ph type="subTitle" idx="1"/>
          </p:nvPr>
        </p:nvSpPr>
        <p:spPr/>
        <p:txBody>
          <a:bodyPr/>
          <a:lstStyle/>
          <a:p>
            <a:r>
              <a:rPr lang="en-US" dirty="0"/>
              <a:t>Sultan Bassam </a:t>
            </a:r>
          </a:p>
          <a:p>
            <a:r>
              <a:rPr lang="en-US" dirty="0"/>
              <a:t>Junior full stack developer in my way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98081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822E-6FE4-C4C7-2E10-6E325D66100B}"/>
              </a:ext>
            </a:extLst>
          </p:cNvPr>
          <p:cNvSpPr>
            <a:spLocks noGrp="1"/>
          </p:cNvSpPr>
          <p:nvPr>
            <p:ph type="title"/>
          </p:nvPr>
        </p:nvSpPr>
        <p:spPr/>
        <p:txBody>
          <a:bodyPr>
            <a:normAutofit fontScale="90000"/>
          </a:bodyPr>
          <a:lstStyle/>
          <a:p>
            <a:r>
              <a:rPr lang="en-US" dirty="0"/>
              <a:t>                 </a:t>
            </a:r>
            <a:br>
              <a:rPr lang="en-US" dirty="0"/>
            </a:br>
            <a:br>
              <a:rPr lang="en-US" dirty="0"/>
            </a:br>
            <a:br>
              <a:rPr lang="en-US" dirty="0"/>
            </a:br>
            <a:br>
              <a:rPr lang="en-US" dirty="0"/>
            </a:br>
            <a:br>
              <a:rPr lang="en-US" dirty="0"/>
            </a:br>
            <a:br>
              <a:rPr lang="en-US" dirty="0"/>
            </a:br>
            <a:br>
              <a:rPr lang="en-US" dirty="0"/>
            </a:br>
            <a:r>
              <a:rPr lang="en-US" dirty="0"/>
              <a:t>                                   THANKS </a:t>
            </a:r>
          </a:p>
        </p:txBody>
      </p:sp>
      <p:sp>
        <p:nvSpPr>
          <p:cNvPr id="3" name="Content Placeholder 2">
            <a:extLst>
              <a:ext uri="{FF2B5EF4-FFF2-40B4-BE49-F238E27FC236}">
                <a16:creationId xmlns:a16="http://schemas.microsoft.com/office/drawing/2014/main" id="{EA6F11D4-B6C9-31E0-CC39-1A25F4DB4557}"/>
              </a:ext>
            </a:extLst>
          </p:cNvPr>
          <p:cNvSpPr>
            <a:spLocks noGrp="1"/>
          </p:cNvSpPr>
          <p:nvPr>
            <p:ph idx="1"/>
          </p:nvPr>
        </p:nvSpPr>
        <p:spPr>
          <a:xfrm>
            <a:off x="1024128" y="6263640"/>
            <a:ext cx="9720073" cy="45719"/>
          </a:xfrm>
        </p:spPr>
        <p:txBody>
          <a:bodyPr>
            <a:normAutofit fontScale="25000" lnSpcReduction="20000"/>
          </a:bodyPr>
          <a:lstStyle/>
          <a:p>
            <a:pPr marL="0" indent="0">
              <a:buNone/>
            </a:pPr>
            <a:endParaRPr lang="en-US" dirty="0"/>
          </a:p>
        </p:txBody>
      </p:sp>
    </p:spTree>
    <p:extLst>
      <p:ext uri="{BB962C8B-B14F-4D97-AF65-F5344CB8AC3E}">
        <p14:creationId xmlns:p14="http://schemas.microsoft.com/office/powerpoint/2010/main" val="1268322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AFD9-DB39-0AED-BBEE-09E278CA3994}"/>
              </a:ext>
            </a:extLst>
          </p:cNvPr>
          <p:cNvSpPr>
            <a:spLocks noGrp="1"/>
          </p:cNvSpPr>
          <p:nvPr>
            <p:ph type="title"/>
          </p:nvPr>
        </p:nvSpPr>
        <p:spPr/>
        <p:txBody>
          <a:bodyPr/>
          <a:lstStyle/>
          <a:p>
            <a:r>
              <a:rPr lang="en-US" dirty="0"/>
              <a:t>Ask Ai tools</a:t>
            </a:r>
          </a:p>
        </p:txBody>
      </p:sp>
      <p:sp>
        <p:nvSpPr>
          <p:cNvPr id="3" name="Content Placeholder 2">
            <a:extLst>
              <a:ext uri="{FF2B5EF4-FFF2-40B4-BE49-F238E27FC236}">
                <a16:creationId xmlns:a16="http://schemas.microsoft.com/office/drawing/2014/main" id="{16EB4AC3-768E-321D-A3FA-BAD42BFDF96C}"/>
              </a:ext>
            </a:extLst>
          </p:cNvPr>
          <p:cNvSpPr>
            <a:spLocks noGrp="1"/>
          </p:cNvSpPr>
          <p:nvPr>
            <p:ph idx="1"/>
          </p:nvPr>
        </p:nvSpPr>
        <p:spPr>
          <a:xfrm>
            <a:off x="838200" y="1825625"/>
            <a:ext cx="10515600" cy="2066867"/>
          </a:xfrm>
        </p:spPr>
        <p:txBody>
          <a:bodyPr/>
          <a:lstStyle/>
          <a:p>
            <a:r>
              <a:rPr lang="en-US" dirty="0"/>
              <a:t>First I asked “Chat-GPT” about the way and guide me in this project and I give it all requirements needs</a:t>
            </a:r>
          </a:p>
          <a:p>
            <a:endParaRPr lang="en-US" dirty="0"/>
          </a:p>
        </p:txBody>
      </p:sp>
    </p:spTree>
    <p:extLst>
      <p:ext uri="{BB962C8B-B14F-4D97-AF65-F5344CB8AC3E}">
        <p14:creationId xmlns:p14="http://schemas.microsoft.com/office/powerpoint/2010/main" val="2192499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3560-23BC-FBB6-7125-B098084AB64E}"/>
              </a:ext>
            </a:extLst>
          </p:cNvPr>
          <p:cNvSpPr>
            <a:spLocks noGrp="1"/>
          </p:cNvSpPr>
          <p:nvPr>
            <p:ph type="title"/>
          </p:nvPr>
        </p:nvSpPr>
        <p:spPr/>
        <p:txBody>
          <a:bodyPr/>
          <a:lstStyle/>
          <a:p>
            <a:r>
              <a:rPr lang="en-US" dirty="0"/>
              <a:t>Digital sketch</a:t>
            </a:r>
          </a:p>
        </p:txBody>
      </p:sp>
      <p:sp>
        <p:nvSpPr>
          <p:cNvPr id="3" name="Content Placeholder 2">
            <a:extLst>
              <a:ext uri="{FF2B5EF4-FFF2-40B4-BE49-F238E27FC236}">
                <a16:creationId xmlns:a16="http://schemas.microsoft.com/office/drawing/2014/main" id="{D70FB34A-8766-01D0-A6B6-063B1A5C83A0}"/>
              </a:ext>
            </a:extLst>
          </p:cNvPr>
          <p:cNvSpPr>
            <a:spLocks noGrp="1"/>
          </p:cNvSpPr>
          <p:nvPr>
            <p:ph idx="1"/>
          </p:nvPr>
        </p:nvSpPr>
        <p:spPr>
          <a:xfrm>
            <a:off x="798897" y="1674796"/>
            <a:ext cx="11393103" cy="5062888"/>
          </a:xfrm>
        </p:spPr>
        <p:txBody>
          <a:bodyPr>
            <a:normAutofit lnSpcReduction="10000"/>
          </a:bodyPr>
          <a:lstStyle/>
          <a:p>
            <a:pPr marL="0" indent="0">
              <a:buNone/>
            </a:pPr>
            <a:endParaRPr lang="en-US" dirty="0"/>
          </a:p>
          <a:p>
            <a:r>
              <a:rPr lang="en-US" b="1" dirty="0"/>
              <a:t>1. Digital Sketch (Wireframe)</a:t>
            </a:r>
          </a:p>
          <a:p>
            <a:endParaRPr lang="en-US" b="1" dirty="0"/>
          </a:p>
          <a:p>
            <a:r>
              <a:rPr lang="en-US" dirty="0"/>
              <a:t>You need to start with a wireframe, which is a simple layout showing where each section will go. Use a tool like Miro, Figma, or even Paint to create a clear wireframe. Here's how to structure it:</a:t>
            </a:r>
          </a:p>
          <a:p>
            <a:pPr>
              <a:buFont typeface="Arial" panose="020B0604020202020204" pitchFamily="34" charset="0"/>
              <a:buChar char="•"/>
            </a:pPr>
            <a:r>
              <a:rPr lang="en-US" b="1" dirty="0"/>
              <a:t>Navigation Bar</a:t>
            </a:r>
            <a:r>
              <a:rPr lang="en-US" dirty="0"/>
              <a:t>: Place this at the top. Include your logo on the left and links like "About," "Projects," "Skills," and "Contact" on the right.</a:t>
            </a:r>
          </a:p>
          <a:p>
            <a:pPr>
              <a:buFont typeface="Arial" panose="020B0604020202020204" pitchFamily="34" charset="0"/>
              <a:buChar char="•"/>
            </a:pPr>
            <a:r>
              <a:rPr lang="en-US" b="1" dirty="0"/>
              <a:t>Hero Section</a:t>
            </a:r>
            <a:r>
              <a:rPr lang="en-US" dirty="0"/>
              <a:t>: This will be a full-width section below the navigation bar. Add a title and subtitle in the center, with an image background that doesn’t overpower the text.</a:t>
            </a:r>
          </a:p>
          <a:p>
            <a:pPr>
              <a:buFont typeface="Arial" panose="020B0604020202020204" pitchFamily="34" charset="0"/>
              <a:buChar char="•"/>
            </a:pPr>
            <a:r>
              <a:rPr lang="en-US" b="1" dirty="0"/>
              <a:t>Services Section</a:t>
            </a:r>
            <a:r>
              <a:rPr lang="en-US" dirty="0"/>
              <a:t>: A 2-3 column layout showing what services you offer (e.g., web development, UI/UX design).</a:t>
            </a:r>
          </a:p>
          <a:p>
            <a:pPr>
              <a:buFont typeface="Arial" panose="020B0604020202020204" pitchFamily="34" charset="0"/>
              <a:buChar char="•"/>
            </a:pPr>
            <a:r>
              <a:rPr lang="en-US" b="1" dirty="0"/>
              <a:t>Skills Section</a:t>
            </a:r>
            <a:r>
              <a:rPr lang="en-US" dirty="0"/>
              <a:t>: Use icons or bars to represent your skills in technologies like HTML, CSS, JavaScript, etc.</a:t>
            </a:r>
          </a:p>
          <a:p>
            <a:endParaRPr lang="en-US" dirty="0"/>
          </a:p>
        </p:txBody>
      </p:sp>
    </p:spTree>
    <p:extLst>
      <p:ext uri="{BB962C8B-B14F-4D97-AF65-F5344CB8AC3E}">
        <p14:creationId xmlns:p14="http://schemas.microsoft.com/office/powerpoint/2010/main" val="2662514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DD67-8D6B-F334-D257-476509E10897}"/>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BD44B5CF-6318-38C0-2008-59EF66D0EE3B}"/>
              </a:ext>
            </a:extLst>
          </p:cNvPr>
          <p:cNvSpPr>
            <a:spLocks noGrp="1"/>
          </p:cNvSpPr>
          <p:nvPr>
            <p:ph idx="1"/>
          </p:nvPr>
        </p:nvSpPr>
        <p:spPr>
          <a:xfrm>
            <a:off x="1024128" y="2286000"/>
            <a:ext cx="9862045" cy="4572000"/>
          </a:xfrm>
        </p:spPr>
        <p:txBody>
          <a:bodyPr/>
          <a:lstStyle/>
          <a:p>
            <a:pPr>
              <a:buFont typeface="Arial" panose="020B0604020202020204" pitchFamily="34" charset="0"/>
              <a:buChar char="•"/>
            </a:pPr>
            <a:r>
              <a:rPr lang="en-US" b="1" dirty="0"/>
              <a:t>Projects Section</a:t>
            </a:r>
            <a:r>
              <a:rPr lang="en-US" dirty="0"/>
              <a:t>: Display past work, each project in a card with an image and a brief description.</a:t>
            </a:r>
          </a:p>
          <a:p>
            <a:pPr>
              <a:buFont typeface="Arial" panose="020B0604020202020204" pitchFamily="34" charset="0"/>
              <a:buChar char="•"/>
            </a:pPr>
            <a:r>
              <a:rPr lang="en-US" b="1" dirty="0"/>
              <a:t>Testimonials Section</a:t>
            </a:r>
            <a:r>
              <a:rPr lang="en-US" dirty="0"/>
              <a:t>: Showcase 2-3 client or colleague quotes.</a:t>
            </a:r>
          </a:p>
          <a:p>
            <a:pPr>
              <a:buFont typeface="Arial" panose="020B0604020202020204" pitchFamily="34" charset="0"/>
              <a:buChar char="•"/>
            </a:pPr>
            <a:r>
              <a:rPr lang="en-US" b="1" dirty="0"/>
              <a:t>Highlight Section</a:t>
            </a:r>
            <a:r>
              <a:rPr lang="en-US" dirty="0"/>
              <a:t>: Use your creativity to emphasize your unique strengths here. Could be a carousel of projects, a video introduction, or awards.</a:t>
            </a:r>
          </a:p>
          <a:p>
            <a:pPr>
              <a:buFont typeface="Arial" panose="020B0604020202020204" pitchFamily="34" charset="0"/>
              <a:buChar char="•"/>
            </a:pPr>
            <a:r>
              <a:rPr lang="en-US" b="1" dirty="0"/>
              <a:t>Footer</a:t>
            </a:r>
            <a:r>
              <a:rPr lang="en-US" dirty="0"/>
              <a:t>: Place contact details, social media links, and an optional form for people to message you.</a:t>
            </a:r>
          </a:p>
          <a:p>
            <a:endParaRPr lang="en-US" dirty="0"/>
          </a:p>
        </p:txBody>
      </p:sp>
    </p:spTree>
    <p:extLst>
      <p:ext uri="{BB962C8B-B14F-4D97-AF65-F5344CB8AC3E}">
        <p14:creationId xmlns:p14="http://schemas.microsoft.com/office/powerpoint/2010/main" val="3382275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8EE21-83B7-0280-9845-97D8CBBC8581}"/>
              </a:ext>
            </a:extLst>
          </p:cNvPr>
          <p:cNvSpPr>
            <a:spLocks noGrp="1"/>
          </p:cNvSpPr>
          <p:nvPr>
            <p:ph type="title"/>
          </p:nvPr>
        </p:nvSpPr>
        <p:spPr/>
        <p:txBody>
          <a:bodyPr/>
          <a:lstStyle/>
          <a:p>
            <a:r>
              <a:rPr lang="en-US" dirty="0"/>
              <a:t>Mockup </a:t>
            </a:r>
          </a:p>
        </p:txBody>
      </p:sp>
      <p:sp>
        <p:nvSpPr>
          <p:cNvPr id="3" name="Content Placeholder 2">
            <a:extLst>
              <a:ext uri="{FF2B5EF4-FFF2-40B4-BE49-F238E27FC236}">
                <a16:creationId xmlns:a16="http://schemas.microsoft.com/office/drawing/2014/main" id="{436B195D-9FB2-708D-F358-2B099A7E533D}"/>
              </a:ext>
            </a:extLst>
          </p:cNvPr>
          <p:cNvSpPr>
            <a:spLocks noGrp="1"/>
          </p:cNvSpPr>
          <p:nvPr>
            <p:ph idx="1"/>
          </p:nvPr>
        </p:nvSpPr>
        <p:spPr/>
        <p:txBody>
          <a:bodyPr>
            <a:normAutofit fontScale="92500" lnSpcReduction="10000"/>
          </a:bodyPr>
          <a:lstStyle/>
          <a:p>
            <a:r>
              <a:rPr lang="en-US" dirty="0"/>
              <a:t>The mockup is a more detailed version of the wireframe. It will help you visualize the final design, including colors, fonts, and exact element placements. You can use tools like Figma or Adobe XD for this. The mockup should match your wireframe closely but with real text, images, and proper styles. Here’s what to focus on:</a:t>
            </a:r>
          </a:p>
          <a:p>
            <a:pPr>
              <a:buFont typeface="Arial" panose="020B0604020202020204" pitchFamily="34" charset="0"/>
              <a:buChar char="•"/>
            </a:pPr>
            <a:r>
              <a:rPr lang="en-US" b="1" dirty="0"/>
              <a:t>Color Scheme</a:t>
            </a:r>
            <a:r>
              <a:rPr lang="en-US" dirty="0"/>
              <a:t>: Keep it simple and professional, maybe 2-3 colors. A light background with a darker color for text often works well.</a:t>
            </a:r>
          </a:p>
          <a:p>
            <a:pPr>
              <a:buFont typeface="Arial" panose="020B0604020202020204" pitchFamily="34" charset="0"/>
              <a:buChar char="•"/>
            </a:pPr>
            <a:r>
              <a:rPr lang="en-US" b="1" dirty="0"/>
              <a:t>Typography</a:t>
            </a:r>
            <a:r>
              <a:rPr lang="en-US" dirty="0"/>
              <a:t>: Choose two fonts—one for headings and one for body text. Use tools like Google Fonts for this.</a:t>
            </a:r>
          </a:p>
          <a:p>
            <a:pPr>
              <a:buFont typeface="Arial" panose="020B0604020202020204" pitchFamily="34" charset="0"/>
              <a:buChar char="•"/>
            </a:pPr>
            <a:r>
              <a:rPr lang="en-US" b="1" dirty="0"/>
              <a:t>Layout</a:t>
            </a:r>
            <a:r>
              <a:rPr lang="en-US" dirty="0"/>
              <a:t>: Make sure the design is well-aligned, with clear space between sections (padding/margins).</a:t>
            </a:r>
          </a:p>
          <a:p>
            <a:pPr>
              <a:buFont typeface="Arial" panose="020B0604020202020204" pitchFamily="34" charset="0"/>
              <a:buChar char="•"/>
            </a:pPr>
            <a:r>
              <a:rPr lang="en-US" b="1" dirty="0"/>
              <a:t>Responsiveness</a:t>
            </a:r>
            <a:r>
              <a:rPr lang="en-US" dirty="0"/>
              <a:t>: Make sure the layout looks good on both desktop and mobile. You can show this in your mockup by creating a mobile version of the layout.</a:t>
            </a:r>
          </a:p>
          <a:p>
            <a:endParaRPr lang="en-US" dirty="0"/>
          </a:p>
        </p:txBody>
      </p:sp>
    </p:spTree>
    <p:extLst>
      <p:ext uri="{BB962C8B-B14F-4D97-AF65-F5344CB8AC3E}">
        <p14:creationId xmlns:p14="http://schemas.microsoft.com/office/powerpoint/2010/main" val="165117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0AE4-460B-BAB6-A2FB-86455B6EB528}"/>
              </a:ext>
            </a:extLst>
          </p:cNvPr>
          <p:cNvSpPr>
            <a:spLocks noGrp="1"/>
          </p:cNvSpPr>
          <p:nvPr>
            <p:ph type="title"/>
          </p:nvPr>
        </p:nvSpPr>
        <p:spPr/>
        <p:txBody>
          <a:bodyPr/>
          <a:lstStyle/>
          <a:p>
            <a:r>
              <a:rPr lang="en-US" dirty="0"/>
              <a:t>HTML 5 &amp; CSS3</a:t>
            </a:r>
          </a:p>
        </p:txBody>
      </p:sp>
      <p:sp>
        <p:nvSpPr>
          <p:cNvPr id="4" name="Rectangle 1">
            <a:extLst>
              <a:ext uri="{FF2B5EF4-FFF2-40B4-BE49-F238E27FC236}">
                <a16:creationId xmlns:a16="http://schemas.microsoft.com/office/drawing/2014/main" id="{4CBE0AA7-3EDF-D475-47BF-1D45FC2BA45A}"/>
              </a:ext>
            </a:extLst>
          </p:cNvPr>
          <p:cNvSpPr>
            <a:spLocks noGrp="1" noChangeArrowheads="1"/>
          </p:cNvSpPr>
          <p:nvPr>
            <p:ph idx="1"/>
          </p:nvPr>
        </p:nvSpPr>
        <p:spPr bwMode="auto">
          <a:xfrm>
            <a:off x="1024128" y="3097351"/>
            <a:ext cx="9429826"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dirty="0">
                <a:ln>
                  <a:noFill/>
                </a:ln>
                <a:solidFill>
                  <a:schemeClr val="tx1"/>
                </a:solidFill>
                <a:effectLst/>
                <a:latin typeface="Arial" panose="020B0604020202020204" pitchFamily="34" charset="0"/>
              </a:rPr>
              <a:t>3. HTML5 &amp; CSS3 Website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dirty="0">
                <a:ln>
                  <a:noFill/>
                </a:ln>
                <a:solidFill>
                  <a:schemeClr val="tx1"/>
                </a:solidFill>
                <a:effectLst/>
                <a:latin typeface="Arial" panose="020B0604020202020204" pitchFamily="34" charset="0"/>
              </a:rPr>
              <a:t>Now comes the coding part, where you'll turn the mockup into an actual website.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HTML5</a:t>
            </a:r>
            <a:r>
              <a:rPr kumimoji="0" lang="en-US" altLang="en-US" sz="1800" b="0" i="0" u="none" strike="noStrike" cap="none" normalizeH="0" baseline="0" dirty="0">
                <a:ln>
                  <a:noFill/>
                </a:ln>
                <a:solidFill>
                  <a:schemeClr val="tx1"/>
                </a:solidFill>
                <a:effectLst/>
                <a:latin typeface="Arial" panose="020B0604020202020204" pitchFamily="34" charset="0"/>
              </a:rPr>
              <a:t>: Set up your basic structure using semantic tags like </a:t>
            </a:r>
            <a:r>
              <a:rPr kumimoji="0" lang="en-US" altLang="en-US" sz="1000" b="0" i="0" u="none" strike="noStrike" cap="none" normalizeH="0" baseline="0" dirty="0">
                <a:ln>
                  <a:noFill/>
                </a:ln>
                <a:solidFill>
                  <a:schemeClr val="tx1"/>
                </a:solidFill>
                <a:effectLst/>
                <a:latin typeface="Arial Unicode MS"/>
              </a:rPr>
              <a:t>&lt;header&gt;</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&lt;section&gt;</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&lt;footer&gt;</a:t>
            </a:r>
            <a:r>
              <a:rPr kumimoji="0" lang="en-US" altLang="en-US" sz="800" b="0" i="0" u="none" strike="noStrike" cap="none" normalizeH="0" baseline="0" dirty="0">
                <a:ln>
                  <a:noFill/>
                </a:ln>
                <a:solidFill>
                  <a:schemeClr val="tx1"/>
                </a:solidFill>
                <a:effectLst/>
              </a:rPr>
              <a:t>, etc.</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CSS3</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Flexbox or CSS Grid to align items (for the responsive layout).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Set media queries to adjust the design on different screen sizes (for responsiveness).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6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73A63-F094-4AE3-15B0-FEB3E28E2309}"/>
              </a:ext>
            </a:extLst>
          </p:cNvPr>
          <p:cNvSpPr>
            <a:spLocks noGrp="1"/>
          </p:cNvSpPr>
          <p:nvPr>
            <p:ph type="title"/>
          </p:nvPr>
        </p:nvSpPr>
        <p:spPr/>
        <p:txBody>
          <a:bodyPr/>
          <a:lstStyle/>
          <a:p>
            <a:r>
              <a:rPr lang="en-US" b="1" dirty="0"/>
              <a:t>Key Considerations</a:t>
            </a:r>
            <a:br>
              <a:rPr lang="en-US" b="1" dirty="0"/>
            </a:br>
            <a:endParaRPr lang="en-US" dirty="0"/>
          </a:p>
        </p:txBody>
      </p:sp>
      <p:sp>
        <p:nvSpPr>
          <p:cNvPr id="3" name="Content Placeholder 2">
            <a:extLst>
              <a:ext uri="{FF2B5EF4-FFF2-40B4-BE49-F238E27FC236}">
                <a16:creationId xmlns:a16="http://schemas.microsoft.com/office/drawing/2014/main" id="{D8B91940-D9B5-32BC-DF1B-7B7E8CDD52B0}"/>
              </a:ext>
            </a:extLst>
          </p:cNvPr>
          <p:cNvSpPr>
            <a:spLocks noGrp="1"/>
          </p:cNvSpPr>
          <p:nvPr>
            <p:ph idx="1"/>
          </p:nvPr>
        </p:nvSpPr>
        <p:spPr/>
        <p:txBody>
          <a:bodyPr/>
          <a:lstStyle/>
          <a:p>
            <a:pPr>
              <a:buFont typeface="Arial" panose="020B0604020202020204" pitchFamily="34" charset="0"/>
              <a:buChar char="•"/>
            </a:pPr>
            <a:r>
              <a:rPr lang="en-US" b="1" dirty="0"/>
              <a:t>Responsiveness</a:t>
            </a:r>
            <a:r>
              <a:rPr lang="en-US" dirty="0"/>
              <a:t>: Test the site at different resolutions (desktop, tablet, mobile). You can use Chrome </a:t>
            </a:r>
            <a:r>
              <a:rPr lang="en-US" dirty="0" err="1"/>
              <a:t>DevTools</a:t>
            </a:r>
            <a:r>
              <a:rPr lang="en-US" dirty="0"/>
              <a:t> for this.</a:t>
            </a:r>
          </a:p>
          <a:p>
            <a:pPr>
              <a:buFont typeface="Arial" panose="020B0604020202020204" pitchFamily="34" charset="0"/>
              <a:buChar char="•"/>
            </a:pPr>
            <a:r>
              <a:rPr lang="en-US" b="1" dirty="0"/>
              <a:t>Functional Links</a:t>
            </a:r>
            <a:r>
              <a:rPr lang="en-US" dirty="0"/>
              <a:t>: Ensure all the buttons and links work. Avoid any dead links.</a:t>
            </a:r>
          </a:p>
          <a:p>
            <a:pPr>
              <a:buFont typeface="Arial" panose="020B0604020202020204" pitchFamily="34" charset="0"/>
              <a:buChar char="•"/>
            </a:pPr>
            <a:r>
              <a:rPr lang="en-US" b="1" dirty="0"/>
              <a:t>GitHub Repository</a:t>
            </a:r>
            <a:r>
              <a:rPr lang="en-US" dirty="0"/>
              <a:t>: Once your project is done, upload it to GitHub and make sure the README file includes a brief description of the project and how to run it.</a:t>
            </a:r>
          </a:p>
          <a:p>
            <a:endParaRPr lang="en-US" dirty="0"/>
          </a:p>
        </p:txBody>
      </p:sp>
    </p:spTree>
    <p:extLst>
      <p:ext uri="{BB962C8B-B14F-4D97-AF65-F5344CB8AC3E}">
        <p14:creationId xmlns:p14="http://schemas.microsoft.com/office/powerpoint/2010/main" val="4152340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06C5-4D40-6C97-393A-EB444873F55F}"/>
              </a:ext>
            </a:extLst>
          </p:cNvPr>
          <p:cNvSpPr>
            <a:spLocks noGrp="1"/>
          </p:cNvSpPr>
          <p:nvPr>
            <p:ph type="title"/>
          </p:nvPr>
        </p:nvSpPr>
        <p:spPr/>
        <p:txBody>
          <a:bodyPr/>
          <a:lstStyle/>
          <a:p>
            <a:r>
              <a:rPr lang="en-US" dirty="0"/>
              <a:t>Timeline “GANT-CHART”</a:t>
            </a:r>
          </a:p>
        </p:txBody>
      </p:sp>
      <p:pic>
        <p:nvPicPr>
          <p:cNvPr id="5" name="Content Placeholder 4">
            <a:extLst>
              <a:ext uri="{FF2B5EF4-FFF2-40B4-BE49-F238E27FC236}">
                <a16:creationId xmlns:a16="http://schemas.microsoft.com/office/drawing/2014/main" id="{D2240274-A178-0B14-3C95-66D002AA40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2687" y="1986935"/>
            <a:ext cx="6181358" cy="4121362"/>
          </a:xfrm>
        </p:spPr>
      </p:pic>
    </p:spTree>
    <p:extLst>
      <p:ext uri="{BB962C8B-B14F-4D97-AF65-F5344CB8AC3E}">
        <p14:creationId xmlns:p14="http://schemas.microsoft.com/office/powerpoint/2010/main" val="1348456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F458-CA58-CF9E-6EBE-398F28AD30DA}"/>
              </a:ext>
            </a:extLst>
          </p:cNvPr>
          <p:cNvSpPr>
            <a:spLocks noGrp="1"/>
          </p:cNvSpPr>
          <p:nvPr>
            <p:ph type="title"/>
          </p:nvPr>
        </p:nvSpPr>
        <p:spPr/>
        <p:txBody>
          <a:bodyPr/>
          <a:lstStyle/>
          <a:p>
            <a:r>
              <a:rPr lang="en-US" dirty="0"/>
              <a:t>REFRENCES</a:t>
            </a:r>
          </a:p>
        </p:txBody>
      </p:sp>
      <p:sp>
        <p:nvSpPr>
          <p:cNvPr id="3" name="Content Placeholder 2">
            <a:extLst>
              <a:ext uri="{FF2B5EF4-FFF2-40B4-BE49-F238E27FC236}">
                <a16:creationId xmlns:a16="http://schemas.microsoft.com/office/drawing/2014/main" id="{D4114B52-6DC6-EE13-28A5-0EF73BEF7428}"/>
              </a:ext>
            </a:extLst>
          </p:cNvPr>
          <p:cNvSpPr>
            <a:spLocks noGrp="1"/>
          </p:cNvSpPr>
          <p:nvPr>
            <p:ph idx="1"/>
          </p:nvPr>
        </p:nvSpPr>
        <p:spPr/>
        <p:txBody>
          <a:bodyPr>
            <a:normAutofit/>
          </a:bodyPr>
          <a:lstStyle/>
          <a:p>
            <a:r>
              <a:rPr lang="en-US" dirty="0"/>
              <a:t>MIRO</a:t>
            </a:r>
          </a:p>
          <a:p>
            <a:r>
              <a:rPr lang="en-US" dirty="0"/>
              <a:t>FIGMA</a:t>
            </a:r>
          </a:p>
          <a:p>
            <a:r>
              <a:rPr lang="en-US" dirty="0"/>
              <a:t>VSCODE</a:t>
            </a:r>
          </a:p>
          <a:p>
            <a:r>
              <a:rPr lang="en-US" dirty="0"/>
              <a:t>CHAT-GPT</a:t>
            </a:r>
          </a:p>
          <a:p>
            <a:r>
              <a:rPr lang="en-US" dirty="0"/>
              <a:t>AWWWARDS.COM</a:t>
            </a:r>
          </a:p>
          <a:p>
            <a:r>
              <a:rPr lang="en-US" dirty="0"/>
              <a:t>W3 SCHOOL</a:t>
            </a:r>
          </a:p>
          <a:p>
            <a:r>
              <a:rPr lang="en-US" dirty="0"/>
              <a:t>OVERFLOW-STACK</a:t>
            </a:r>
          </a:p>
          <a:p>
            <a:r>
              <a:rPr lang="en-US" dirty="0"/>
              <a:t>ONLINE GANT CHART</a:t>
            </a:r>
          </a:p>
        </p:txBody>
      </p:sp>
    </p:spTree>
    <p:extLst>
      <p:ext uri="{BB962C8B-B14F-4D97-AF65-F5344CB8AC3E}">
        <p14:creationId xmlns:p14="http://schemas.microsoft.com/office/powerpoint/2010/main" val="2317104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
  <TotalTime>4</TotalTime>
  <Words>630</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Tw Cen MT</vt:lpstr>
      <vt:lpstr>Tw Cen MT Condensed</vt:lpstr>
      <vt:lpstr>Wingdings</vt:lpstr>
      <vt:lpstr>Wingdings 3</vt:lpstr>
      <vt:lpstr>Integral</vt:lpstr>
      <vt:lpstr>How I did start</vt:lpstr>
      <vt:lpstr>Ask Ai tools</vt:lpstr>
      <vt:lpstr>Digital sketch</vt:lpstr>
      <vt:lpstr>Cont’d</vt:lpstr>
      <vt:lpstr>Mockup </vt:lpstr>
      <vt:lpstr>HTML 5 &amp; CSS3</vt:lpstr>
      <vt:lpstr>Key Considerations </vt:lpstr>
      <vt:lpstr>Timeline “GANT-CHART”</vt:lpstr>
      <vt:lpstr>REFRENCES</vt:lpstr>
      <vt:lpstr>                                                           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Sultan Bassam Ahmad</dc:creator>
  <cp:lastModifiedBy>Sultan Bassam Ahmad</cp:lastModifiedBy>
  <cp:revision>1</cp:revision>
  <dcterms:created xsi:type="dcterms:W3CDTF">2024-09-20T11:55:06Z</dcterms:created>
  <dcterms:modified xsi:type="dcterms:W3CDTF">2024-09-20T11:59:53Z</dcterms:modified>
</cp:coreProperties>
</file>