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al Din, Talal" userId="3b992276-52b8-4046-a7e0-348d3b025071" providerId="ADAL" clId="{6106CA77-B459-4203-ADEB-D95F04511FC3}"/>
    <pc:docChg chg="custSel addSld modSld sldOrd">
      <pc:chgData name="Jamal Din, Talal" userId="3b992276-52b8-4046-a7e0-348d3b025071" providerId="ADAL" clId="{6106CA77-B459-4203-ADEB-D95F04511FC3}" dt="2023-11-16T00:40:05.665" v="67" actId="680"/>
      <pc:docMkLst>
        <pc:docMk/>
      </pc:docMkLst>
      <pc:sldChg chg="ord">
        <pc:chgData name="Jamal Din, Talal" userId="3b992276-52b8-4046-a7e0-348d3b025071" providerId="ADAL" clId="{6106CA77-B459-4203-ADEB-D95F04511FC3}" dt="2023-11-16T00:38:57.079" v="1"/>
        <pc:sldMkLst>
          <pc:docMk/>
          <pc:sldMk cId="2154812128" sldId="264"/>
        </pc:sldMkLst>
      </pc:sldChg>
      <pc:sldChg chg="modSp mod">
        <pc:chgData name="Jamal Din, Talal" userId="3b992276-52b8-4046-a7e0-348d3b025071" providerId="ADAL" clId="{6106CA77-B459-4203-ADEB-D95F04511FC3}" dt="2023-11-16T00:39:46.419" v="50" actId="20577"/>
        <pc:sldMkLst>
          <pc:docMk/>
          <pc:sldMk cId="3354944911" sldId="265"/>
        </pc:sldMkLst>
        <pc:spChg chg="mod">
          <ac:chgData name="Jamal Din, Talal" userId="3b992276-52b8-4046-a7e0-348d3b025071" providerId="ADAL" clId="{6106CA77-B459-4203-ADEB-D95F04511FC3}" dt="2023-11-16T00:39:46.419" v="50" actId="20577"/>
          <ac:spMkLst>
            <pc:docMk/>
            <pc:sldMk cId="3354944911" sldId="265"/>
            <ac:spMk id="2" creationId="{5843E0A2-BF14-67FB-F5DD-A7FD46BE831B}"/>
          </ac:spMkLst>
        </pc:spChg>
      </pc:sldChg>
      <pc:sldChg chg="modSp new mod">
        <pc:chgData name="Jamal Din, Talal" userId="3b992276-52b8-4046-a7e0-348d3b025071" providerId="ADAL" clId="{6106CA77-B459-4203-ADEB-D95F04511FC3}" dt="2023-11-16T00:40:01.292" v="66" actId="20577"/>
        <pc:sldMkLst>
          <pc:docMk/>
          <pc:sldMk cId="4146724533" sldId="267"/>
        </pc:sldMkLst>
        <pc:spChg chg="mod">
          <ac:chgData name="Jamal Din, Talal" userId="3b992276-52b8-4046-a7e0-348d3b025071" providerId="ADAL" clId="{6106CA77-B459-4203-ADEB-D95F04511FC3}" dt="2023-11-16T00:40:01.292" v="66" actId="20577"/>
          <ac:spMkLst>
            <pc:docMk/>
            <pc:sldMk cId="4146724533" sldId="267"/>
            <ac:spMk id="2" creationId="{1355DDF3-2E39-EDE2-B02B-27E12ECA5E4F}"/>
          </ac:spMkLst>
        </pc:spChg>
      </pc:sldChg>
      <pc:sldChg chg="new">
        <pc:chgData name="Jamal Din, Talal" userId="3b992276-52b8-4046-a7e0-348d3b025071" providerId="ADAL" clId="{6106CA77-B459-4203-ADEB-D95F04511FC3}" dt="2023-11-16T00:40:05.665" v="67" actId="680"/>
        <pc:sldMkLst>
          <pc:docMk/>
          <pc:sldMk cId="78653934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B4F-C0EE-FC51-4723-FC6998B04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3A6B2-60F5-6A35-2C06-DEE339F41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D917-8422-E013-BC34-D628C824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5890-FF23-D175-8D0F-98A210DF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0389-6ED8-60A5-FB3B-0987756C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43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A4D-EA49-8DE7-D9F8-83C05CF9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7EAF9-4E0E-0DD0-4B51-A03AA2D4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EFC8A-BE0E-06B7-6FE8-6154D78C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A5FF-AA34-79F0-5738-661DD35A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3AEF-3F40-4D1E-91FD-3DC7821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890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362E4-9216-B278-EA7A-8B6CDE79F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8BFD-32A5-0DB5-BE74-C3C183A0A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9284-9EAA-81C1-BC90-80CE0D84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B5A8-E3BF-0F60-438C-4516757F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2A8E-B4F6-552E-51ED-E41BA16D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182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1B86-E5F0-4613-6B36-1DB8AEA7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4811-19CA-89F5-3EEC-2911D29C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EB0A9-0F14-8589-DE08-0C68A482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E6B0-36C7-CDE8-061F-3BD2F12D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C8EB-474A-FA3E-5E88-3550DDA2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564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46D7-7454-E82B-3F4A-AA6E6EF1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7ED8D-F05B-30DD-7FA5-F15E3D29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6B6B-C784-E50C-10D9-17FEFEE7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3D76-593F-C79E-94A3-B2FB45A2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BF26-BFD0-7E41-3892-922646C6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282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4C3F-3D93-3BED-1A6F-E927B739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072F-9C25-474C-6131-F5492F77E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B09A-F438-601F-0711-EDF7E5A0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78DA-12AC-4C5B-3302-AA0E31E2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74D4C-6E4B-205B-B84C-CD687CFE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36B38-4612-3687-998F-D8AA8D59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4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0AC6-B7E2-D3BB-88B4-26EBA69E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FBE4-05BB-9EEE-1FAF-D3B234B0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B075E-8E65-EAA6-A2DD-090FE8D23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AB1FA-0A5D-68C8-029D-76891F8C6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A3246-DE9B-0FF2-5403-CF63266B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6063A-0C08-2CFC-1808-A03CC067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F7065-FC73-9774-DF65-26A40540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2A5B-1F33-C1C2-8729-8503DB44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0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CC58-E5AD-8C29-F988-4E25F292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62CC5-CB6F-6165-A4C6-C8507079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F4FD0-ED88-E5F3-DB89-783CBA38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62876-E7B6-64A0-5752-DFE7088C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379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FECEB-465D-45FB-946B-8D12258C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81682-2019-368F-0D7D-0BFD9E51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E842-5CA0-7529-9328-EB00E25C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047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C7BB-91E3-DF6E-2D40-B01009A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D27D-238D-2344-A28A-34B1FD74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8EF8E-744A-6251-F2DA-87581794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AD67-4563-045C-2689-F5782396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C006C-A453-513A-F081-12C9FF9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AAE8-4413-E3E0-3793-7B7E13D6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783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DC37-2E51-4BB8-C457-A68FD5B0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59635-19B7-9250-D9A2-71ECC366B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A7B24-3609-25FE-A154-F3842F3C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A0E17-1413-14F6-F532-F9434545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1949-8F57-91EE-78EE-EC5C60C3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796B-3D97-0668-596C-5D95F365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14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07694-30FB-D37F-4B22-B882D5FD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AA6A-E21D-7958-671D-A7187F70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817C-0184-B560-1A47-89FA32A1E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8664-D4DC-4AE2-42C5-488AB91F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92B9-4C56-C4A9-7026-AB12DCD78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67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D71D-182F-9B57-D0E1-8C42434C8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Vulnérabilité; Les Injections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2D3D4-22A4-6A39-E9CD-54BA0EAB7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Talal Jamal Din</a:t>
            </a:r>
          </a:p>
          <a:p>
            <a:r>
              <a:rPr lang="fr-CA" dirty="0"/>
              <a:t>Mohamad </a:t>
            </a:r>
            <a:r>
              <a:rPr lang="fr-CA" dirty="0" err="1"/>
              <a:t>Atrash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4700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5824-34D7-AAC9-721C-529F1725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Études de cas réelles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D7D7-42E8-2A77-6F51-A0A7D9F4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Sony Pictures – 2011</a:t>
            </a:r>
          </a:p>
          <a:p>
            <a:pPr lvl="1"/>
            <a:r>
              <a:rPr lang="fr-CA" dirty="0"/>
              <a:t>Injection SQL résultant en une fuite massive de données</a:t>
            </a:r>
          </a:p>
          <a:p>
            <a:r>
              <a:rPr lang="fr-CA" dirty="0" err="1"/>
              <a:t>Heartland</a:t>
            </a:r>
            <a:r>
              <a:rPr lang="fr-CA" dirty="0"/>
              <a:t> </a:t>
            </a:r>
            <a:r>
              <a:rPr lang="fr-CA" dirty="0" err="1"/>
              <a:t>Payment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– 2008</a:t>
            </a:r>
          </a:p>
          <a:p>
            <a:pPr lvl="1"/>
            <a:r>
              <a:rPr lang="fr-CA" dirty="0"/>
              <a:t>Injection SQL qui a permis aux pirates d’installer un spyware</a:t>
            </a:r>
          </a:p>
          <a:p>
            <a:r>
              <a:rPr lang="fr-CA" dirty="0"/>
              <a:t>Yahoo! – 2012</a:t>
            </a:r>
          </a:p>
          <a:p>
            <a:pPr lvl="1"/>
            <a:r>
              <a:rPr lang="fr-CA" dirty="0"/>
              <a:t>Injection SQL qui a conduit a la compromission de donnés d’utilisateurs</a:t>
            </a:r>
          </a:p>
        </p:txBody>
      </p:sp>
    </p:spTree>
    <p:extLst>
      <p:ext uri="{BB962C8B-B14F-4D97-AF65-F5344CB8AC3E}">
        <p14:creationId xmlns:p14="http://schemas.microsoft.com/office/powerpoint/2010/main" val="215481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0A2-BF14-67FB-F5DD-A7FD46BE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Démonstrations partie 1; Injection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5EE4D-6A07-635F-75EC-7FABE6596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52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1B610-5B32-D24E-7421-45F413DF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3417"/>
            <a:ext cx="7070241" cy="2859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5824D-F2E7-E52B-5B0C-09E46CCCA21A}"/>
              </a:ext>
            </a:extLst>
          </p:cNvPr>
          <p:cNvSpPr txBox="1"/>
          <p:nvPr/>
        </p:nvSpPr>
        <p:spPr>
          <a:xfrm>
            <a:off x="8063344" y="3103417"/>
            <a:ext cx="3290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</a:t>
            </a:r>
            <a:r>
              <a:rPr lang="en-CA" dirty="0" err="1"/>
              <a:t>ete</a:t>
            </a:r>
            <a:r>
              <a:rPr lang="en-CA" dirty="0"/>
              <a:t> normal;</a:t>
            </a:r>
          </a:p>
          <a:p>
            <a:r>
              <a:rPr lang="en-CA" dirty="0"/>
              <a:t>“</a:t>
            </a:r>
            <a:r>
              <a:rPr lang="en-CA" dirty="0" err="1"/>
              <a:t>talal</a:t>
            </a:r>
            <a:r>
              <a:rPr lang="en-CA" dirty="0"/>
              <a:t>”</a:t>
            </a:r>
          </a:p>
          <a:p>
            <a:r>
              <a:rPr lang="en-CA" dirty="0" err="1"/>
              <a:t>Retournera</a:t>
            </a:r>
            <a:r>
              <a:rPr lang="en-CA" dirty="0"/>
              <a:t>: le user </a:t>
            </a:r>
            <a:r>
              <a:rPr lang="en-CA" dirty="0" err="1"/>
              <a:t>talal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Requete</a:t>
            </a:r>
            <a:r>
              <a:rPr lang="en-CA" dirty="0"/>
              <a:t> injection;</a:t>
            </a:r>
          </a:p>
          <a:p>
            <a:r>
              <a:rPr lang="en-CA" dirty="0" err="1"/>
              <a:t>mohamad</a:t>
            </a:r>
            <a:r>
              <a:rPr lang="en-CA" dirty="0"/>
              <a:t>’ OR ‘1’=‘1</a:t>
            </a:r>
          </a:p>
          <a:p>
            <a:r>
              <a:rPr lang="en-CA" dirty="0"/>
              <a:t>Sera </a:t>
            </a:r>
            <a:r>
              <a:rPr lang="en-CA" dirty="0" err="1"/>
              <a:t>interpretee</a:t>
            </a:r>
            <a:r>
              <a:rPr lang="en-CA" dirty="0"/>
              <a:t> </a:t>
            </a:r>
            <a:r>
              <a:rPr lang="en-CA" dirty="0" err="1"/>
              <a:t>comme</a:t>
            </a:r>
            <a:endParaRPr lang="en-CA" dirty="0"/>
          </a:p>
          <a:p>
            <a:endParaRPr lang="en-CA" dirty="0"/>
          </a:p>
          <a:p>
            <a:r>
              <a:rPr lang="en-CA" dirty="0"/>
              <a:t>WHERE</a:t>
            </a:r>
          </a:p>
          <a:p>
            <a:r>
              <a:rPr lang="en-CA" dirty="0"/>
              <a:t>‘</a:t>
            </a:r>
            <a:r>
              <a:rPr lang="en-CA" dirty="0" err="1"/>
              <a:t>mohamad</a:t>
            </a:r>
            <a:r>
              <a:rPr lang="en-CA" dirty="0"/>
              <a:t>’ OR ‘1’=‘1’;</a:t>
            </a:r>
          </a:p>
          <a:p>
            <a:r>
              <a:rPr lang="en-CA" dirty="0" err="1"/>
              <a:t>Retournera</a:t>
            </a:r>
            <a:r>
              <a:rPr lang="en-CA" dirty="0"/>
              <a:t>: tout les users</a:t>
            </a:r>
          </a:p>
        </p:txBody>
      </p:sp>
    </p:spTree>
    <p:extLst>
      <p:ext uri="{BB962C8B-B14F-4D97-AF65-F5344CB8AC3E}">
        <p14:creationId xmlns:p14="http://schemas.microsoft.com/office/powerpoint/2010/main" val="335494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DDF3-2E39-EDE2-B02B-27E12ECA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Démonstrations; Injection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4767-2D0C-256D-F90D-61551EC2D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672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082-2137-BEDE-A50F-A3BA14F2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BCBF-DA23-01F4-1F3C-2A6783A0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653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FFD2-8965-655E-B555-E1E88561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Qu'est-ce qu'une faille d'injection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DFBE-6A79-A9C4-B41F-D2058393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 de vulnérabilité informatique</a:t>
            </a:r>
          </a:p>
          <a:p>
            <a:r>
              <a:rPr lang="fr-CA" dirty="0"/>
              <a:t>Attaque faite en injectant du code malveillant</a:t>
            </a:r>
          </a:p>
          <a:p>
            <a:r>
              <a:rPr lang="fr-CA" dirty="0"/>
              <a:t>Exploite les failles dans le traitement des données</a:t>
            </a:r>
          </a:p>
          <a:p>
            <a:r>
              <a:rPr lang="fr-CA" dirty="0"/>
              <a:t>Affecte le back end et / ou les utilisateurs</a:t>
            </a:r>
          </a:p>
          <a:p>
            <a:r>
              <a:rPr lang="fr-CA" dirty="0"/>
              <a:t>Formes: SQL, XSS, OS, LDAP, CRLF 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9625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057A-D1F5-852B-8401-E60AE9AF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L’injection de code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6D43-0FA4-16B9-4C68-DEF8EAD8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Insérer du code SQL malveillant</a:t>
            </a:r>
          </a:p>
          <a:p>
            <a:r>
              <a:rPr lang="fr-CA" dirty="0"/>
              <a:t>Avec des requêtes</a:t>
            </a:r>
          </a:p>
          <a:p>
            <a:r>
              <a:rPr lang="fr-CA" dirty="0"/>
              <a:t>Accéder, modifier ou supprimer des données</a:t>
            </a:r>
          </a:p>
          <a:p>
            <a:r>
              <a:rPr lang="fr-FR" dirty="0"/>
              <a:t>Possibilité de compromettre l'intégralité du système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00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DF0B-A5C8-9F7A-3F5F-6859D2D5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Injection de Script Cross-Site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B66-A135-4322-8FBB-38B2CB90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Injecter des scripts malveillants dans les pages</a:t>
            </a:r>
          </a:p>
          <a:p>
            <a:r>
              <a:rPr lang="fr-CA" dirty="0"/>
              <a:t>Peut affecter les utilisateurs</a:t>
            </a:r>
          </a:p>
          <a:p>
            <a:r>
              <a:rPr lang="fr-CA" dirty="0"/>
              <a:t>Peut entraîner le vol de cookie et de session</a:t>
            </a:r>
          </a:p>
          <a:p>
            <a:r>
              <a:rPr lang="en-CA" dirty="0"/>
              <a:t>Possibilité</a:t>
            </a:r>
            <a:r>
              <a:rPr lang="fr-CA" dirty="0"/>
              <a:t> de même modifier l’affichage de la page pour les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286218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A95B-9D8F-7795-6417-CA63A7A0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Injection de commande du System d’exploitation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D8EE-F6A2-7598-B9C1-FE816504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Injection de code malveillant </a:t>
            </a:r>
            <a:r>
              <a:rPr lang="fr-CA" dirty="0" err="1"/>
              <a:t>executé</a:t>
            </a:r>
            <a:r>
              <a:rPr lang="fr-CA" dirty="0"/>
              <a:t> au niveau du système</a:t>
            </a:r>
          </a:p>
          <a:p>
            <a:r>
              <a:rPr lang="fr-CA" dirty="0"/>
              <a:t>Affecte le serveur</a:t>
            </a:r>
          </a:p>
          <a:p>
            <a:r>
              <a:rPr lang="fr-CA" dirty="0"/>
              <a:t>Peut mener à un contrôle total</a:t>
            </a:r>
          </a:p>
          <a:p>
            <a:r>
              <a:rPr lang="fr-CA" dirty="0"/>
              <a:t>Permet à l’attaquant d’accéder a de potentiel fichier sensible</a:t>
            </a:r>
          </a:p>
          <a:p>
            <a:r>
              <a:rPr lang="fr-CA" dirty="0"/>
              <a:t>Permet de modifier des configurations ou de déployer des logiciels malveillants</a:t>
            </a:r>
          </a:p>
        </p:txBody>
      </p:sp>
    </p:spTree>
    <p:extLst>
      <p:ext uri="{BB962C8B-B14F-4D97-AF65-F5344CB8AC3E}">
        <p14:creationId xmlns:p14="http://schemas.microsoft.com/office/powerpoint/2010/main" val="240534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19E4-9AAC-EB46-7A44-05149A6F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Injection LDAP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C11A-D219-5EC7-8088-AB75F83A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Ce produit dans les applications utilisant les services d’annuaire LDAP</a:t>
            </a:r>
          </a:p>
          <a:p>
            <a:r>
              <a:rPr lang="fr-CA" dirty="0"/>
              <a:t>Permet de modifier les requêtes </a:t>
            </a:r>
          </a:p>
          <a:p>
            <a:r>
              <a:rPr lang="fr-CA" dirty="0"/>
              <a:t>Donne accès à des informations non autorisées ou de mêmes manipuler ces dernières.</a:t>
            </a:r>
          </a:p>
        </p:txBody>
      </p:sp>
    </p:spTree>
    <p:extLst>
      <p:ext uri="{BB962C8B-B14F-4D97-AF65-F5344CB8AC3E}">
        <p14:creationId xmlns:p14="http://schemas.microsoft.com/office/powerpoint/2010/main" val="390825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C083-E49A-FB3A-78B9-80A1E3DC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Injection </a:t>
            </a:r>
            <a:r>
              <a:rPr lang="fr-CA" dirty="0" err="1"/>
              <a:t>Carriage</a:t>
            </a:r>
            <a:r>
              <a:rPr lang="fr-CA" dirty="0"/>
              <a:t> Return Line </a:t>
            </a:r>
            <a:r>
              <a:rPr lang="fr-CA" dirty="0" err="1"/>
              <a:t>Feed</a:t>
            </a:r>
            <a:r>
              <a:rPr lang="fr-CA" dirty="0"/>
              <a:t> (CRLF)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2AC8-6A12-3C44-DDD6-890CDA04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Injecter des caractères de contrôle (CR et LF)</a:t>
            </a:r>
          </a:p>
          <a:p>
            <a:r>
              <a:rPr lang="fr-CA" dirty="0"/>
              <a:t>Peut être utilisé pour splitter la réponse HTTP</a:t>
            </a:r>
          </a:p>
          <a:p>
            <a:r>
              <a:rPr lang="fr-CA" dirty="0"/>
              <a:t>Permet ensuite d’injecter des headers malveillants ou d’autre donnés</a:t>
            </a:r>
          </a:p>
        </p:txBody>
      </p:sp>
    </p:spTree>
    <p:extLst>
      <p:ext uri="{BB962C8B-B14F-4D97-AF65-F5344CB8AC3E}">
        <p14:creationId xmlns:p14="http://schemas.microsoft.com/office/powerpoint/2010/main" val="3504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F3FD-7EAD-BD1E-E367-C6EDE80A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Gravité de la faille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E0AD-747C-AA63-E4ED-A7C6183C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Impact considérable sur les entreprises</a:t>
            </a:r>
          </a:p>
          <a:p>
            <a:r>
              <a:rPr lang="fr-CA" dirty="0"/>
              <a:t>Possibilité de compromettre des bases de données</a:t>
            </a:r>
          </a:p>
          <a:p>
            <a:r>
              <a:rPr lang="fr-CA" dirty="0"/>
              <a:t>Détournements de sessions</a:t>
            </a:r>
          </a:p>
          <a:p>
            <a:r>
              <a:rPr lang="fr-CA" dirty="0"/>
              <a:t>Perte ou fuites de données sensibles</a:t>
            </a:r>
          </a:p>
          <a:p>
            <a:r>
              <a:rPr lang="fr-CA" dirty="0"/>
              <a:t>Failles de sécurités majeures</a:t>
            </a:r>
          </a:p>
          <a:p>
            <a:r>
              <a:rPr lang="fr-CA" dirty="0"/>
              <a:t>Perte de contrôle sur certains systèmes</a:t>
            </a:r>
          </a:p>
        </p:txBody>
      </p:sp>
    </p:spTree>
    <p:extLst>
      <p:ext uri="{BB962C8B-B14F-4D97-AF65-F5344CB8AC3E}">
        <p14:creationId xmlns:p14="http://schemas.microsoft.com/office/powerpoint/2010/main" val="335184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B8F8-EA41-E6B3-99A2-38BCEC29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Impact sur les entreprises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B1D0-4C08-93E0-598D-3DD34E15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Risque majeure pour la sécurité informatique</a:t>
            </a:r>
          </a:p>
          <a:p>
            <a:r>
              <a:rPr lang="fr-CA" dirty="0"/>
              <a:t>Pertes financières majeures</a:t>
            </a:r>
          </a:p>
          <a:p>
            <a:r>
              <a:rPr lang="fr-CA" dirty="0"/>
              <a:t>Déclin de la réputation de l’entreprise</a:t>
            </a:r>
          </a:p>
          <a:p>
            <a:r>
              <a:rPr lang="fr-CA" dirty="0"/>
              <a:t>Mise en danger des données personnelles des clients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113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385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Vulnérabilité; Les Injections</vt:lpstr>
      <vt:lpstr>Qu'est-ce qu'une faille d'injection ?</vt:lpstr>
      <vt:lpstr>L’injection de code SQL</vt:lpstr>
      <vt:lpstr>Injection de Script Cross-Site (XSS)</vt:lpstr>
      <vt:lpstr>Injection de commande du System d’exploitation</vt:lpstr>
      <vt:lpstr>Injection LDAP</vt:lpstr>
      <vt:lpstr>Injection Carriage Return Line Feed (CRLF)</vt:lpstr>
      <vt:lpstr>Gravité de la faille</vt:lpstr>
      <vt:lpstr>Impact sur les entreprises</vt:lpstr>
      <vt:lpstr>Études de cas réelles</vt:lpstr>
      <vt:lpstr>Démonstrations partie 1; Injection SQL</vt:lpstr>
      <vt:lpstr>Démonstrations; Injection XSS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Vulnérabilité; Les Injections</dc:title>
  <dc:creator>Jamal Din, Talal</dc:creator>
  <cp:lastModifiedBy>iiSey Atrash</cp:lastModifiedBy>
  <cp:revision>2</cp:revision>
  <dcterms:created xsi:type="dcterms:W3CDTF">2023-11-15T04:23:55Z</dcterms:created>
  <dcterms:modified xsi:type="dcterms:W3CDTF">2023-11-16T01:11:09Z</dcterms:modified>
</cp:coreProperties>
</file>